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7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94660"/>
  </p:normalViewPr>
  <p:slideViewPr>
    <p:cSldViewPr snapToGrid="0" snapToObjects="1">
      <p:cViewPr>
        <p:scale>
          <a:sx n="113" d="100"/>
          <a:sy n="113" d="100"/>
        </p:scale>
        <p:origin x="3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9939956970662635E-2"/>
          <c:y val="0.12105672255667402"/>
          <c:w val="0.82012026609774324"/>
          <c:h val="0.862118172797420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3"/>
            <c:bubble3D val="0"/>
            <c:explosion val="19"/>
            <c:extLst>
              <c:ext xmlns:c16="http://schemas.microsoft.com/office/drawing/2014/chart" uri="{C3380CC4-5D6E-409C-BE32-E72D297353CC}">
                <c16:uniqueId val="{00000000-4736-4C90-BE4B-8F45817604D2}"/>
              </c:ext>
            </c:extLst>
          </c:dPt>
          <c:cat>
            <c:strRef>
              <c:f>Sheet1!$A$2:$A$6</c:f>
              <c:strCache>
                <c:ptCount val="5"/>
                <c:pt idx="0">
                  <c:v>Dream Home Lottery &amp; 50/50</c:v>
                </c:pt>
                <c:pt idx="1">
                  <c:v>Northern Health</c:v>
                </c:pt>
                <c:pt idx="2">
                  <c:v>Resale Shop</c:v>
                </c:pt>
                <c:pt idx="3">
                  <c:v>Donations &amp; Fundraising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2767998</c:v>
                </c:pt>
                <c:pt idx="1">
                  <c:v>1688979</c:v>
                </c:pt>
                <c:pt idx="2">
                  <c:v>954884</c:v>
                </c:pt>
                <c:pt idx="3">
                  <c:v>924587</c:v>
                </c:pt>
                <c:pt idx="4">
                  <c:v>555851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C-456D-98C4-FBC8C523A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27152277380607"/>
          <c:y val="0.14041410954411157"/>
          <c:w val="0.34272847722619387"/>
          <c:h val="0.80417451853988375"/>
        </c:manualLayout>
      </c:layout>
      <c:overlay val="1"/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dPt>
            <c:idx val="1"/>
            <c:bubble3D val="0"/>
            <c:explosion val="6"/>
            <c:extLst>
              <c:ext xmlns:c16="http://schemas.microsoft.com/office/drawing/2014/chart" uri="{C3380CC4-5D6E-409C-BE32-E72D297353CC}">
                <c16:uniqueId val="{00000000-CAF2-473B-8FB3-6016604045E9}"/>
              </c:ext>
            </c:extLst>
          </c:dPt>
          <c:cat>
            <c:strRef>
              <c:f>Sheet1!$A$2:$A$6</c:f>
              <c:strCache>
                <c:ptCount val="5"/>
                <c:pt idx="0">
                  <c:v>Wages &amp; Benefits</c:v>
                </c:pt>
                <c:pt idx="1">
                  <c:v>Fundraising &amp; Advertising</c:v>
                </c:pt>
                <c:pt idx="2">
                  <c:v>Administration</c:v>
                </c:pt>
                <c:pt idx="3">
                  <c:v>Operations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3683130</c:v>
                </c:pt>
                <c:pt idx="1">
                  <c:v>1533737</c:v>
                </c:pt>
                <c:pt idx="2">
                  <c:v>268625</c:v>
                </c:pt>
                <c:pt idx="3">
                  <c:v>315217</c:v>
                </c:pt>
                <c:pt idx="4">
                  <c:v>351436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F-4259-B604-DCF52664A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929610678570059"/>
          <c:y val="6.0418921760288527E-2"/>
          <c:w val="0.35796683722620282"/>
          <c:h val="0.49442241269632586"/>
        </c:manualLayout>
      </c:layout>
      <c:overlay val="1"/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54F77-6108-4B80-A2EC-9FBD02813494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8F723FAC-F5B9-4321-870F-C09C9AE5B900}">
      <dgm:prSet/>
      <dgm:spPr/>
      <dgm:t>
        <a:bodyPr/>
        <a:lstStyle/>
        <a:p>
          <a:r>
            <a:rPr lang="en-US"/>
            <a:t>1. Begin construction plan for a Palliative Centre by 2028</a:t>
          </a:r>
        </a:p>
      </dgm:t>
    </dgm:pt>
    <dgm:pt modelId="{0F99829C-84A1-48C4-A468-1DD61FF94C7A}" type="parTrans" cxnId="{55CA9A5E-D65F-438E-8425-EF62D48528B7}">
      <dgm:prSet/>
      <dgm:spPr/>
      <dgm:t>
        <a:bodyPr/>
        <a:lstStyle/>
        <a:p>
          <a:endParaRPr lang="en-US"/>
        </a:p>
      </dgm:t>
    </dgm:pt>
    <dgm:pt modelId="{E2682413-1146-476B-A493-DA14D816CFC7}" type="sibTrans" cxnId="{55CA9A5E-D65F-438E-8425-EF62D48528B7}">
      <dgm:prSet/>
      <dgm:spPr/>
      <dgm:t>
        <a:bodyPr/>
        <a:lstStyle/>
        <a:p>
          <a:endParaRPr lang="en-US"/>
        </a:p>
      </dgm:t>
    </dgm:pt>
    <dgm:pt modelId="{47B18885-ACFF-494E-B45B-E9DB758E3F7C}">
      <dgm:prSet/>
      <dgm:spPr/>
      <dgm:t>
        <a:bodyPr/>
        <a:lstStyle/>
        <a:p>
          <a:r>
            <a:rPr lang="en-US"/>
            <a:t>2. Thriving Home Hospice Program</a:t>
          </a:r>
        </a:p>
      </dgm:t>
    </dgm:pt>
    <dgm:pt modelId="{63743743-411F-4D28-83DF-31671097DF5B}" type="parTrans" cxnId="{63CEF794-5321-4832-A195-ED414B4965FA}">
      <dgm:prSet/>
      <dgm:spPr/>
      <dgm:t>
        <a:bodyPr/>
        <a:lstStyle/>
        <a:p>
          <a:endParaRPr lang="en-US"/>
        </a:p>
      </dgm:t>
    </dgm:pt>
    <dgm:pt modelId="{1C14C771-2836-4C9F-8AB7-30F0B0325915}" type="sibTrans" cxnId="{63CEF794-5321-4832-A195-ED414B4965FA}">
      <dgm:prSet/>
      <dgm:spPr/>
      <dgm:t>
        <a:bodyPr/>
        <a:lstStyle/>
        <a:p>
          <a:endParaRPr lang="en-US"/>
        </a:p>
      </dgm:t>
    </dgm:pt>
    <dgm:pt modelId="{CF4FFAA8-2F8C-49C2-A4F8-B3A5D2083142}">
      <dgm:prSet/>
      <dgm:spPr/>
      <dgm:t>
        <a:bodyPr/>
        <a:lstStyle/>
        <a:p>
          <a:r>
            <a:rPr lang="en-US"/>
            <a:t>3. Build $1M reserve fund by 2026</a:t>
          </a:r>
        </a:p>
      </dgm:t>
    </dgm:pt>
    <dgm:pt modelId="{6DDAF249-2C16-46F8-A461-7988E96B53F9}" type="parTrans" cxnId="{77E5B839-F7F3-4C91-8C1F-681A3703F19E}">
      <dgm:prSet/>
      <dgm:spPr/>
      <dgm:t>
        <a:bodyPr/>
        <a:lstStyle/>
        <a:p>
          <a:endParaRPr lang="en-US"/>
        </a:p>
      </dgm:t>
    </dgm:pt>
    <dgm:pt modelId="{8958858E-5478-4EAF-AD50-95D16FE278B2}" type="sibTrans" cxnId="{77E5B839-F7F3-4C91-8C1F-681A3703F19E}">
      <dgm:prSet/>
      <dgm:spPr/>
      <dgm:t>
        <a:bodyPr/>
        <a:lstStyle/>
        <a:p>
          <a:endParaRPr lang="en-US"/>
        </a:p>
      </dgm:t>
    </dgm:pt>
    <dgm:pt modelId="{47837E64-E0DA-4DBD-A2DA-0A5C0DB25D1A}">
      <dgm:prSet/>
      <dgm:spPr/>
      <dgm:t>
        <a:bodyPr/>
        <a:lstStyle/>
        <a:p>
          <a:r>
            <a:rPr lang="en-US"/>
            <a:t>4. Employer of choice</a:t>
          </a:r>
        </a:p>
      </dgm:t>
    </dgm:pt>
    <dgm:pt modelId="{8D0573CD-B79E-4ED3-B8E4-104851ABAFBD}" type="parTrans" cxnId="{43B17376-9857-4BD6-91B4-8D09691F9273}">
      <dgm:prSet/>
      <dgm:spPr/>
      <dgm:t>
        <a:bodyPr/>
        <a:lstStyle/>
        <a:p>
          <a:endParaRPr lang="en-US"/>
        </a:p>
      </dgm:t>
    </dgm:pt>
    <dgm:pt modelId="{99375C4D-43E2-48E9-B087-960F8CE33EB6}" type="sibTrans" cxnId="{43B17376-9857-4BD6-91B4-8D09691F9273}">
      <dgm:prSet/>
      <dgm:spPr/>
      <dgm:t>
        <a:bodyPr/>
        <a:lstStyle/>
        <a:p>
          <a:endParaRPr lang="en-US"/>
        </a:p>
      </dgm:t>
    </dgm:pt>
    <dgm:pt modelId="{DE051EDD-6DD8-4E0C-A126-6255FAEB569B}">
      <dgm:prSet/>
      <dgm:spPr/>
      <dgm:t>
        <a:bodyPr/>
        <a:lstStyle/>
        <a:p>
          <a:r>
            <a:rPr lang="en-US"/>
            <a:t>5. Leaders in hospice &amp; palliative learning</a:t>
          </a:r>
        </a:p>
      </dgm:t>
    </dgm:pt>
    <dgm:pt modelId="{88ADFB35-E8E7-45AD-B671-7F5101A8F571}" type="parTrans" cxnId="{7E46402B-A3AA-4C91-BDBC-4CA11FA3A044}">
      <dgm:prSet/>
      <dgm:spPr/>
      <dgm:t>
        <a:bodyPr/>
        <a:lstStyle/>
        <a:p>
          <a:endParaRPr lang="en-US"/>
        </a:p>
      </dgm:t>
    </dgm:pt>
    <dgm:pt modelId="{4A937E71-E6E5-4269-A23E-CB89CD12C6DC}" type="sibTrans" cxnId="{7E46402B-A3AA-4C91-BDBC-4CA11FA3A044}">
      <dgm:prSet/>
      <dgm:spPr/>
      <dgm:t>
        <a:bodyPr/>
        <a:lstStyle/>
        <a:p>
          <a:endParaRPr lang="en-US"/>
        </a:p>
      </dgm:t>
    </dgm:pt>
    <dgm:pt modelId="{D0205CC4-07A6-4AAB-A308-11E7ED9A055C}">
      <dgm:prSet/>
      <dgm:spPr/>
      <dgm:t>
        <a:bodyPr/>
        <a:lstStyle/>
        <a:p>
          <a:r>
            <a:rPr lang="en-US"/>
            <a:t>6. Value diversity &amp; cultural competency</a:t>
          </a:r>
        </a:p>
      </dgm:t>
    </dgm:pt>
    <dgm:pt modelId="{F1F2A039-145A-418E-9A45-D109E36DF6C5}" type="parTrans" cxnId="{9D448711-0ABD-4B64-BCAC-9DE96FA75188}">
      <dgm:prSet/>
      <dgm:spPr/>
      <dgm:t>
        <a:bodyPr/>
        <a:lstStyle/>
        <a:p>
          <a:endParaRPr lang="en-US"/>
        </a:p>
      </dgm:t>
    </dgm:pt>
    <dgm:pt modelId="{B348CE96-D9BD-474B-ABA6-3B3184E5CE18}" type="sibTrans" cxnId="{9D448711-0ABD-4B64-BCAC-9DE96FA75188}">
      <dgm:prSet/>
      <dgm:spPr/>
      <dgm:t>
        <a:bodyPr/>
        <a:lstStyle/>
        <a:p>
          <a:endParaRPr lang="en-US"/>
        </a:p>
      </dgm:t>
    </dgm:pt>
    <dgm:pt modelId="{8C2F9261-536F-4092-965D-0E77F92DFFD7}" type="pres">
      <dgm:prSet presAssocID="{EF354F77-6108-4B80-A2EC-9FBD02813494}" presName="diagram" presStyleCnt="0">
        <dgm:presLayoutVars>
          <dgm:dir/>
          <dgm:resizeHandles val="exact"/>
        </dgm:presLayoutVars>
      </dgm:prSet>
      <dgm:spPr/>
    </dgm:pt>
    <dgm:pt modelId="{8A1EFCE3-39B8-478B-BD99-0F43117C6A98}" type="pres">
      <dgm:prSet presAssocID="{8F723FAC-F5B9-4321-870F-C09C9AE5B900}" presName="node" presStyleLbl="node1" presStyleIdx="0" presStyleCnt="6">
        <dgm:presLayoutVars>
          <dgm:bulletEnabled val="1"/>
        </dgm:presLayoutVars>
      </dgm:prSet>
      <dgm:spPr/>
    </dgm:pt>
    <dgm:pt modelId="{98FF4987-E294-4955-9B04-3F72016F0835}" type="pres">
      <dgm:prSet presAssocID="{E2682413-1146-476B-A493-DA14D816CFC7}" presName="sibTrans" presStyleCnt="0"/>
      <dgm:spPr/>
    </dgm:pt>
    <dgm:pt modelId="{63BA38E2-976A-40B0-853D-B834EC976C5A}" type="pres">
      <dgm:prSet presAssocID="{47B18885-ACFF-494E-B45B-E9DB758E3F7C}" presName="node" presStyleLbl="node1" presStyleIdx="1" presStyleCnt="6">
        <dgm:presLayoutVars>
          <dgm:bulletEnabled val="1"/>
        </dgm:presLayoutVars>
      </dgm:prSet>
      <dgm:spPr/>
    </dgm:pt>
    <dgm:pt modelId="{2D1FDC11-DC60-461E-AF51-78EFD90B38EF}" type="pres">
      <dgm:prSet presAssocID="{1C14C771-2836-4C9F-8AB7-30F0B0325915}" presName="sibTrans" presStyleCnt="0"/>
      <dgm:spPr/>
    </dgm:pt>
    <dgm:pt modelId="{A96A80B8-4638-4111-9BA9-7AD1D51EDF7F}" type="pres">
      <dgm:prSet presAssocID="{CF4FFAA8-2F8C-49C2-A4F8-B3A5D2083142}" presName="node" presStyleLbl="node1" presStyleIdx="2" presStyleCnt="6">
        <dgm:presLayoutVars>
          <dgm:bulletEnabled val="1"/>
        </dgm:presLayoutVars>
      </dgm:prSet>
      <dgm:spPr/>
    </dgm:pt>
    <dgm:pt modelId="{789A8F75-16B1-4825-ADD6-24F73DED07A9}" type="pres">
      <dgm:prSet presAssocID="{8958858E-5478-4EAF-AD50-95D16FE278B2}" presName="sibTrans" presStyleCnt="0"/>
      <dgm:spPr/>
    </dgm:pt>
    <dgm:pt modelId="{7B9E8808-B43E-43F5-99A9-81433D9A3D0A}" type="pres">
      <dgm:prSet presAssocID="{47837E64-E0DA-4DBD-A2DA-0A5C0DB25D1A}" presName="node" presStyleLbl="node1" presStyleIdx="3" presStyleCnt="6">
        <dgm:presLayoutVars>
          <dgm:bulletEnabled val="1"/>
        </dgm:presLayoutVars>
      </dgm:prSet>
      <dgm:spPr/>
    </dgm:pt>
    <dgm:pt modelId="{B9E10191-DBFC-4088-B63A-7ED525CB6BD2}" type="pres">
      <dgm:prSet presAssocID="{99375C4D-43E2-48E9-B087-960F8CE33EB6}" presName="sibTrans" presStyleCnt="0"/>
      <dgm:spPr/>
    </dgm:pt>
    <dgm:pt modelId="{DAD461BD-30BD-4AF2-9F03-2AFA3A40ACB7}" type="pres">
      <dgm:prSet presAssocID="{DE051EDD-6DD8-4E0C-A126-6255FAEB569B}" presName="node" presStyleLbl="node1" presStyleIdx="4" presStyleCnt="6">
        <dgm:presLayoutVars>
          <dgm:bulletEnabled val="1"/>
        </dgm:presLayoutVars>
      </dgm:prSet>
      <dgm:spPr/>
    </dgm:pt>
    <dgm:pt modelId="{C974D706-B1EA-4B7A-95F9-BEB0FC319917}" type="pres">
      <dgm:prSet presAssocID="{4A937E71-E6E5-4269-A23E-CB89CD12C6DC}" presName="sibTrans" presStyleCnt="0"/>
      <dgm:spPr/>
    </dgm:pt>
    <dgm:pt modelId="{24E1B690-EF16-4AC6-BAFD-D40BE219ACF2}" type="pres">
      <dgm:prSet presAssocID="{D0205CC4-07A6-4AAB-A308-11E7ED9A055C}" presName="node" presStyleLbl="node1" presStyleIdx="5" presStyleCnt="6">
        <dgm:presLayoutVars>
          <dgm:bulletEnabled val="1"/>
        </dgm:presLayoutVars>
      </dgm:prSet>
      <dgm:spPr/>
    </dgm:pt>
  </dgm:ptLst>
  <dgm:cxnLst>
    <dgm:cxn modelId="{9D448711-0ABD-4B64-BCAC-9DE96FA75188}" srcId="{EF354F77-6108-4B80-A2EC-9FBD02813494}" destId="{D0205CC4-07A6-4AAB-A308-11E7ED9A055C}" srcOrd="5" destOrd="0" parTransId="{F1F2A039-145A-418E-9A45-D109E36DF6C5}" sibTransId="{B348CE96-D9BD-474B-ABA6-3B3184E5CE18}"/>
    <dgm:cxn modelId="{1AEF9D2A-B3E6-497E-A66D-5A3C537F49BC}" type="presOf" srcId="{47B18885-ACFF-494E-B45B-E9DB758E3F7C}" destId="{63BA38E2-976A-40B0-853D-B834EC976C5A}" srcOrd="0" destOrd="0" presId="urn:microsoft.com/office/officeart/2005/8/layout/default"/>
    <dgm:cxn modelId="{7E46402B-A3AA-4C91-BDBC-4CA11FA3A044}" srcId="{EF354F77-6108-4B80-A2EC-9FBD02813494}" destId="{DE051EDD-6DD8-4E0C-A126-6255FAEB569B}" srcOrd="4" destOrd="0" parTransId="{88ADFB35-E8E7-45AD-B671-7F5101A8F571}" sibTransId="{4A937E71-E6E5-4269-A23E-CB89CD12C6DC}"/>
    <dgm:cxn modelId="{CF376C2D-9A61-4B89-8410-AB38CDB79229}" type="presOf" srcId="{EF354F77-6108-4B80-A2EC-9FBD02813494}" destId="{8C2F9261-536F-4092-965D-0E77F92DFFD7}" srcOrd="0" destOrd="0" presId="urn:microsoft.com/office/officeart/2005/8/layout/default"/>
    <dgm:cxn modelId="{77E5B839-F7F3-4C91-8C1F-681A3703F19E}" srcId="{EF354F77-6108-4B80-A2EC-9FBD02813494}" destId="{CF4FFAA8-2F8C-49C2-A4F8-B3A5D2083142}" srcOrd="2" destOrd="0" parTransId="{6DDAF249-2C16-46F8-A461-7988E96B53F9}" sibTransId="{8958858E-5478-4EAF-AD50-95D16FE278B2}"/>
    <dgm:cxn modelId="{A6A4BD3A-DFF9-4FE2-96C8-E19385FA517F}" type="presOf" srcId="{CF4FFAA8-2F8C-49C2-A4F8-B3A5D2083142}" destId="{A96A80B8-4638-4111-9BA9-7AD1D51EDF7F}" srcOrd="0" destOrd="0" presId="urn:microsoft.com/office/officeart/2005/8/layout/default"/>
    <dgm:cxn modelId="{55CA9A5E-D65F-438E-8425-EF62D48528B7}" srcId="{EF354F77-6108-4B80-A2EC-9FBD02813494}" destId="{8F723FAC-F5B9-4321-870F-C09C9AE5B900}" srcOrd="0" destOrd="0" parTransId="{0F99829C-84A1-48C4-A468-1DD61FF94C7A}" sibTransId="{E2682413-1146-476B-A493-DA14D816CFC7}"/>
    <dgm:cxn modelId="{FBC9F771-3EDB-4564-BE02-76CADFE93724}" type="presOf" srcId="{D0205CC4-07A6-4AAB-A308-11E7ED9A055C}" destId="{24E1B690-EF16-4AC6-BAFD-D40BE219ACF2}" srcOrd="0" destOrd="0" presId="urn:microsoft.com/office/officeart/2005/8/layout/default"/>
    <dgm:cxn modelId="{DB5C6972-E350-4D5F-86B8-665A0A0D2A1E}" type="presOf" srcId="{DE051EDD-6DD8-4E0C-A126-6255FAEB569B}" destId="{DAD461BD-30BD-4AF2-9F03-2AFA3A40ACB7}" srcOrd="0" destOrd="0" presId="urn:microsoft.com/office/officeart/2005/8/layout/default"/>
    <dgm:cxn modelId="{43B17376-9857-4BD6-91B4-8D09691F9273}" srcId="{EF354F77-6108-4B80-A2EC-9FBD02813494}" destId="{47837E64-E0DA-4DBD-A2DA-0A5C0DB25D1A}" srcOrd="3" destOrd="0" parTransId="{8D0573CD-B79E-4ED3-B8E4-104851ABAFBD}" sibTransId="{99375C4D-43E2-48E9-B087-960F8CE33EB6}"/>
    <dgm:cxn modelId="{E6F30591-4054-4D69-9D60-5800D74A5FD1}" type="presOf" srcId="{8F723FAC-F5B9-4321-870F-C09C9AE5B900}" destId="{8A1EFCE3-39B8-478B-BD99-0F43117C6A98}" srcOrd="0" destOrd="0" presId="urn:microsoft.com/office/officeart/2005/8/layout/default"/>
    <dgm:cxn modelId="{63CEF794-5321-4832-A195-ED414B4965FA}" srcId="{EF354F77-6108-4B80-A2EC-9FBD02813494}" destId="{47B18885-ACFF-494E-B45B-E9DB758E3F7C}" srcOrd="1" destOrd="0" parTransId="{63743743-411F-4D28-83DF-31671097DF5B}" sibTransId="{1C14C771-2836-4C9F-8AB7-30F0B0325915}"/>
    <dgm:cxn modelId="{FD6780DF-7883-47A0-95F2-A2A4F1BAAB85}" type="presOf" srcId="{47837E64-E0DA-4DBD-A2DA-0A5C0DB25D1A}" destId="{7B9E8808-B43E-43F5-99A9-81433D9A3D0A}" srcOrd="0" destOrd="0" presId="urn:microsoft.com/office/officeart/2005/8/layout/default"/>
    <dgm:cxn modelId="{8F24276E-6A49-4B55-AE40-5C28426A3DA8}" type="presParOf" srcId="{8C2F9261-536F-4092-965D-0E77F92DFFD7}" destId="{8A1EFCE3-39B8-478B-BD99-0F43117C6A98}" srcOrd="0" destOrd="0" presId="urn:microsoft.com/office/officeart/2005/8/layout/default"/>
    <dgm:cxn modelId="{EBCD5CCA-DC6D-4672-8DA6-2B0090D0C810}" type="presParOf" srcId="{8C2F9261-536F-4092-965D-0E77F92DFFD7}" destId="{98FF4987-E294-4955-9B04-3F72016F0835}" srcOrd="1" destOrd="0" presId="urn:microsoft.com/office/officeart/2005/8/layout/default"/>
    <dgm:cxn modelId="{FA48D71E-2BB3-4A47-99C8-8438F9E2FDFC}" type="presParOf" srcId="{8C2F9261-536F-4092-965D-0E77F92DFFD7}" destId="{63BA38E2-976A-40B0-853D-B834EC976C5A}" srcOrd="2" destOrd="0" presId="urn:microsoft.com/office/officeart/2005/8/layout/default"/>
    <dgm:cxn modelId="{7F1E14DD-3352-452F-A65E-789FFFED89AE}" type="presParOf" srcId="{8C2F9261-536F-4092-965D-0E77F92DFFD7}" destId="{2D1FDC11-DC60-461E-AF51-78EFD90B38EF}" srcOrd="3" destOrd="0" presId="urn:microsoft.com/office/officeart/2005/8/layout/default"/>
    <dgm:cxn modelId="{2FB39E65-B639-4890-B96B-85753049D19C}" type="presParOf" srcId="{8C2F9261-536F-4092-965D-0E77F92DFFD7}" destId="{A96A80B8-4638-4111-9BA9-7AD1D51EDF7F}" srcOrd="4" destOrd="0" presId="urn:microsoft.com/office/officeart/2005/8/layout/default"/>
    <dgm:cxn modelId="{6A5499F9-2D6F-4A4B-9CAC-0B38FBB69C1D}" type="presParOf" srcId="{8C2F9261-536F-4092-965D-0E77F92DFFD7}" destId="{789A8F75-16B1-4825-ADD6-24F73DED07A9}" srcOrd="5" destOrd="0" presId="urn:microsoft.com/office/officeart/2005/8/layout/default"/>
    <dgm:cxn modelId="{273B04D7-6D0D-4F1B-B4F4-41893BA6E2F8}" type="presParOf" srcId="{8C2F9261-536F-4092-965D-0E77F92DFFD7}" destId="{7B9E8808-B43E-43F5-99A9-81433D9A3D0A}" srcOrd="6" destOrd="0" presId="urn:microsoft.com/office/officeart/2005/8/layout/default"/>
    <dgm:cxn modelId="{519ED7D9-0C99-4EDE-B317-B72F3E7DEF12}" type="presParOf" srcId="{8C2F9261-536F-4092-965D-0E77F92DFFD7}" destId="{B9E10191-DBFC-4088-B63A-7ED525CB6BD2}" srcOrd="7" destOrd="0" presId="urn:microsoft.com/office/officeart/2005/8/layout/default"/>
    <dgm:cxn modelId="{B632EE25-73F5-4AB8-B40B-9F0F085BD96F}" type="presParOf" srcId="{8C2F9261-536F-4092-965D-0E77F92DFFD7}" destId="{DAD461BD-30BD-4AF2-9F03-2AFA3A40ACB7}" srcOrd="8" destOrd="0" presId="urn:microsoft.com/office/officeart/2005/8/layout/default"/>
    <dgm:cxn modelId="{1EC89B12-9FD2-4B67-BCBC-26C10EBF8D5C}" type="presParOf" srcId="{8C2F9261-536F-4092-965D-0E77F92DFFD7}" destId="{C974D706-B1EA-4B7A-95F9-BEB0FC319917}" srcOrd="9" destOrd="0" presId="urn:microsoft.com/office/officeart/2005/8/layout/default"/>
    <dgm:cxn modelId="{4937B93C-00A5-4F23-A1A2-50A675EB7FBC}" type="presParOf" srcId="{8C2F9261-536F-4092-965D-0E77F92DFFD7}" destId="{24E1B690-EF16-4AC6-BAFD-D40BE219ACF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F17E1-124D-4732-915D-0665B6212A6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EDECA5-027B-4441-A55A-75935A1E992A}">
      <dgm:prSet/>
      <dgm:spPr/>
      <dgm:t>
        <a:bodyPr/>
        <a:lstStyle/>
        <a:p>
          <a:r>
            <a:rPr lang="en-US"/>
            <a:t>• Removed $48/day Rotary Hospice House fees</a:t>
          </a:r>
        </a:p>
      </dgm:t>
    </dgm:pt>
    <dgm:pt modelId="{C49C6EF9-EA4D-440F-975D-F2FEE48FA4EC}" type="parTrans" cxnId="{963790B9-CC3F-4FF4-B023-488604855B0B}">
      <dgm:prSet/>
      <dgm:spPr/>
      <dgm:t>
        <a:bodyPr/>
        <a:lstStyle/>
        <a:p>
          <a:endParaRPr lang="en-US"/>
        </a:p>
      </dgm:t>
    </dgm:pt>
    <dgm:pt modelId="{3DE2DD46-380E-403A-A0D9-F7CAB7AFF9A2}" type="sibTrans" cxnId="{963790B9-CC3F-4FF4-B023-488604855B0B}">
      <dgm:prSet/>
      <dgm:spPr/>
      <dgm:t>
        <a:bodyPr/>
        <a:lstStyle/>
        <a:p>
          <a:endParaRPr lang="en-US"/>
        </a:p>
      </dgm:t>
    </dgm:pt>
    <dgm:pt modelId="{9C1CC7E6-721A-40F4-A5E2-D5FB8FC260DE}">
      <dgm:prSet/>
      <dgm:spPr/>
      <dgm:t>
        <a:bodyPr/>
        <a:lstStyle/>
        <a:p>
          <a:r>
            <a:rPr lang="en-US"/>
            <a:t>• Expanded grief &amp; caregiver support programs</a:t>
          </a:r>
        </a:p>
      </dgm:t>
    </dgm:pt>
    <dgm:pt modelId="{CCE4FD10-E9B3-4B72-BDC1-905ECAC8C79A}" type="parTrans" cxnId="{AD55B595-631C-4BC7-904F-CE07AB2653F3}">
      <dgm:prSet/>
      <dgm:spPr/>
      <dgm:t>
        <a:bodyPr/>
        <a:lstStyle/>
        <a:p>
          <a:endParaRPr lang="en-US"/>
        </a:p>
      </dgm:t>
    </dgm:pt>
    <dgm:pt modelId="{B48F790E-F61E-433C-B014-8D9FFB540EB7}" type="sibTrans" cxnId="{AD55B595-631C-4BC7-904F-CE07AB2653F3}">
      <dgm:prSet/>
      <dgm:spPr/>
      <dgm:t>
        <a:bodyPr/>
        <a:lstStyle/>
        <a:p>
          <a:endParaRPr lang="en-US"/>
        </a:p>
      </dgm:t>
    </dgm:pt>
    <dgm:pt modelId="{25A08C26-9B13-4FF6-8812-3303F56F550E}">
      <dgm:prSet/>
      <dgm:spPr/>
      <dgm:t>
        <a:bodyPr/>
        <a:lstStyle/>
        <a:p>
          <a:r>
            <a:rPr lang="en-US"/>
            <a:t>• Strong volunteer contributions across services</a:t>
          </a:r>
        </a:p>
      </dgm:t>
    </dgm:pt>
    <dgm:pt modelId="{C7713B64-BFB3-44FD-8B5C-2496ECF9D01F}" type="parTrans" cxnId="{2F785778-A92A-4A8C-A198-DD4BE89D8B8B}">
      <dgm:prSet/>
      <dgm:spPr/>
      <dgm:t>
        <a:bodyPr/>
        <a:lstStyle/>
        <a:p>
          <a:endParaRPr lang="en-US"/>
        </a:p>
      </dgm:t>
    </dgm:pt>
    <dgm:pt modelId="{1D979ED2-AEDC-4976-9F2A-5AE0DBA0BB07}" type="sibTrans" cxnId="{2F785778-A92A-4A8C-A198-DD4BE89D8B8B}">
      <dgm:prSet/>
      <dgm:spPr/>
      <dgm:t>
        <a:bodyPr/>
        <a:lstStyle/>
        <a:p>
          <a:endParaRPr lang="en-US"/>
        </a:p>
      </dgm:t>
    </dgm:pt>
    <dgm:pt modelId="{CE01B9E8-A9A5-477A-BA30-EACD472242F1}">
      <dgm:prSet/>
      <dgm:spPr/>
      <dgm:t>
        <a:bodyPr/>
        <a:lstStyle/>
        <a:p>
          <a:r>
            <a:rPr lang="en-US"/>
            <a:t>• Focus on inclusive, barrier-free access to care</a:t>
          </a:r>
        </a:p>
      </dgm:t>
    </dgm:pt>
    <dgm:pt modelId="{70ADF6C8-202D-4DBE-832F-3C75BA580DD0}" type="parTrans" cxnId="{946608FB-A7E0-49CF-AE6C-F25DF1FEE591}">
      <dgm:prSet/>
      <dgm:spPr/>
      <dgm:t>
        <a:bodyPr/>
        <a:lstStyle/>
        <a:p>
          <a:endParaRPr lang="en-US"/>
        </a:p>
      </dgm:t>
    </dgm:pt>
    <dgm:pt modelId="{0012B938-6A2E-40CB-966C-D1D60E8E21A4}" type="sibTrans" cxnId="{946608FB-A7E0-49CF-AE6C-F25DF1FEE591}">
      <dgm:prSet/>
      <dgm:spPr/>
      <dgm:t>
        <a:bodyPr/>
        <a:lstStyle/>
        <a:p>
          <a:endParaRPr lang="en-US"/>
        </a:p>
      </dgm:t>
    </dgm:pt>
    <dgm:pt modelId="{63094224-F916-4ADA-B701-A0775E05D431}">
      <dgm:prSet/>
      <dgm:spPr/>
      <dgm:t>
        <a:bodyPr/>
        <a:lstStyle/>
        <a:p>
          <a:endParaRPr lang="en-US" dirty="0"/>
        </a:p>
      </dgm:t>
    </dgm:pt>
    <dgm:pt modelId="{428E0B6D-8902-4D27-B700-72976DFE7C1D}" type="parTrans" cxnId="{10253C2B-B6F0-4EF8-B719-D945F14A661F}">
      <dgm:prSet/>
      <dgm:spPr/>
      <dgm:t>
        <a:bodyPr/>
        <a:lstStyle/>
        <a:p>
          <a:endParaRPr lang="en-US"/>
        </a:p>
      </dgm:t>
    </dgm:pt>
    <dgm:pt modelId="{591D0001-2617-482E-B4FA-C6BFC1E1E206}" type="sibTrans" cxnId="{10253C2B-B6F0-4EF8-B719-D945F14A661F}">
      <dgm:prSet/>
      <dgm:spPr/>
      <dgm:t>
        <a:bodyPr/>
        <a:lstStyle/>
        <a:p>
          <a:endParaRPr lang="en-US"/>
        </a:p>
      </dgm:t>
    </dgm:pt>
    <dgm:pt modelId="{015C1E5D-4AFD-48F1-8E81-5110098DDF48}" type="pres">
      <dgm:prSet presAssocID="{2C0F17E1-124D-4732-915D-0665B6212A60}" presName="vert0" presStyleCnt="0">
        <dgm:presLayoutVars>
          <dgm:dir/>
          <dgm:animOne val="branch"/>
          <dgm:animLvl val="lvl"/>
        </dgm:presLayoutVars>
      </dgm:prSet>
      <dgm:spPr/>
    </dgm:pt>
    <dgm:pt modelId="{455450B7-8B0A-45D3-A9F8-DAF581D2C436}" type="pres">
      <dgm:prSet presAssocID="{FCEDECA5-027B-4441-A55A-75935A1E992A}" presName="thickLine" presStyleLbl="alignNode1" presStyleIdx="0" presStyleCnt="5"/>
      <dgm:spPr/>
    </dgm:pt>
    <dgm:pt modelId="{D3683838-8EE3-423D-9A00-8BE8D81517BF}" type="pres">
      <dgm:prSet presAssocID="{FCEDECA5-027B-4441-A55A-75935A1E992A}" presName="horz1" presStyleCnt="0"/>
      <dgm:spPr/>
    </dgm:pt>
    <dgm:pt modelId="{30840E48-4F62-45F8-A5A0-C0AAACDB9E79}" type="pres">
      <dgm:prSet presAssocID="{FCEDECA5-027B-4441-A55A-75935A1E992A}" presName="tx1" presStyleLbl="revTx" presStyleIdx="0" presStyleCnt="5"/>
      <dgm:spPr/>
    </dgm:pt>
    <dgm:pt modelId="{4ADE5951-BE96-4457-A480-3431DB37FEDF}" type="pres">
      <dgm:prSet presAssocID="{FCEDECA5-027B-4441-A55A-75935A1E992A}" presName="vert1" presStyleCnt="0"/>
      <dgm:spPr/>
    </dgm:pt>
    <dgm:pt modelId="{AAF26AAD-AC49-428A-A480-B35EB77739E3}" type="pres">
      <dgm:prSet presAssocID="{9C1CC7E6-721A-40F4-A5E2-D5FB8FC260DE}" presName="thickLine" presStyleLbl="alignNode1" presStyleIdx="1" presStyleCnt="5"/>
      <dgm:spPr/>
    </dgm:pt>
    <dgm:pt modelId="{80B4B70F-0BD3-4065-9858-7006C0717AB9}" type="pres">
      <dgm:prSet presAssocID="{9C1CC7E6-721A-40F4-A5E2-D5FB8FC260DE}" presName="horz1" presStyleCnt="0"/>
      <dgm:spPr/>
    </dgm:pt>
    <dgm:pt modelId="{6ACC4C3F-9F2B-4141-9F7B-A4482977F482}" type="pres">
      <dgm:prSet presAssocID="{9C1CC7E6-721A-40F4-A5E2-D5FB8FC260DE}" presName="tx1" presStyleLbl="revTx" presStyleIdx="1" presStyleCnt="5"/>
      <dgm:spPr/>
    </dgm:pt>
    <dgm:pt modelId="{46569C86-141A-4D3E-90B4-173415E5E2D2}" type="pres">
      <dgm:prSet presAssocID="{9C1CC7E6-721A-40F4-A5E2-D5FB8FC260DE}" presName="vert1" presStyleCnt="0"/>
      <dgm:spPr/>
    </dgm:pt>
    <dgm:pt modelId="{73CBE92C-3968-4523-BD2E-2E15BC840588}" type="pres">
      <dgm:prSet presAssocID="{25A08C26-9B13-4FF6-8812-3303F56F550E}" presName="thickLine" presStyleLbl="alignNode1" presStyleIdx="2" presStyleCnt="5"/>
      <dgm:spPr/>
    </dgm:pt>
    <dgm:pt modelId="{8F84EB42-E43A-407A-B5E3-11CA68F70B5B}" type="pres">
      <dgm:prSet presAssocID="{25A08C26-9B13-4FF6-8812-3303F56F550E}" presName="horz1" presStyleCnt="0"/>
      <dgm:spPr/>
    </dgm:pt>
    <dgm:pt modelId="{A1F45C11-8819-43D0-B8F4-DD7AA3220993}" type="pres">
      <dgm:prSet presAssocID="{25A08C26-9B13-4FF6-8812-3303F56F550E}" presName="tx1" presStyleLbl="revTx" presStyleIdx="2" presStyleCnt="5"/>
      <dgm:spPr/>
    </dgm:pt>
    <dgm:pt modelId="{D70F35EB-15DE-4AC2-A947-FD9FFD8C570F}" type="pres">
      <dgm:prSet presAssocID="{25A08C26-9B13-4FF6-8812-3303F56F550E}" presName="vert1" presStyleCnt="0"/>
      <dgm:spPr/>
    </dgm:pt>
    <dgm:pt modelId="{E3D055F9-70CE-4269-B72A-D4F117DA5D52}" type="pres">
      <dgm:prSet presAssocID="{CE01B9E8-A9A5-477A-BA30-EACD472242F1}" presName="thickLine" presStyleLbl="alignNode1" presStyleIdx="3" presStyleCnt="5"/>
      <dgm:spPr/>
    </dgm:pt>
    <dgm:pt modelId="{65332E20-3BAC-43F1-9A9C-37D1F7F78610}" type="pres">
      <dgm:prSet presAssocID="{CE01B9E8-A9A5-477A-BA30-EACD472242F1}" presName="horz1" presStyleCnt="0"/>
      <dgm:spPr/>
    </dgm:pt>
    <dgm:pt modelId="{A31F3C72-2E13-4383-9A60-8237126156CD}" type="pres">
      <dgm:prSet presAssocID="{CE01B9E8-A9A5-477A-BA30-EACD472242F1}" presName="tx1" presStyleLbl="revTx" presStyleIdx="3" presStyleCnt="5"/>
      <dgm:spPr/>
    </dgm:pt>
    <dgm:pt modelId="{46CCD572-2C7E-438F-AB66-5A6E9AFD62F8}" type="pres">
      <dgm:prSet presAssocID="{CE01B9E8-A9A5-477A-BA30-EACD472242F1}" presName="vert1" presStyleCnt="0"/>
      <dgm:spPr/>
    </dgm:pt>
    <dgm:pt modelId="{5C6C3CCF-D973-4828-AE69-E3A2D0B38D9A}" type="pres">
      <dgm:prSet presAssocID="{63094224-F916-4ADA-B701-A0775E05D431}" presName="thickLine" presStyleLbl="alignNode1" presStyleIdx="4" presStyleCnt="5"/>
      <dgm:spPr/>
    </dgm:pt>
    <dgm:pt modelId="{E1C2F211-B891-4E37-AB24-A7F37D25A2D6}" type="pres">
      <dgm:prSet presAssocID="{63094224-F916-4ADA-B701-A0775E05D431}" presName="horz1" presStyleCnt="0"/>
      <dgm:spPr/>
    </dgm:pt>
    <dgm:pt modelId="{6F265BDA-0CD1-4F76-B393-0D21A70E924E}" type="pres">
      <dgm:prSet presAssocID="{63094224-F916-4ADA-B701-A0775E05D431}" presName="tx1" presStyleLbl="revTx" presStyleIdx="4" presStyleCnt="5"/>
      <dgm:spPr/>
    </dgm:pt>
    <dgm:pt modelId="{4E6AC741-032F-462F-8BD9-EB96D6FA6B26}" type="pres">
      <dgm:prSet presAssocID="{63094224-F916-4ADA-B701-A0775E05D431}" presName="vert1" presStyleCnt="0"/>
      <dgm:spPr/>
    </dgm:pt>
  </dgm:ptLst>
  <dgm:cxnLst>
    <dgm:cxn modelId="{A4B1A00C-F8F5-4F75-BED1-35D9723D3B25}" type="presOf" srcId="{2C0F17E1-124D-4732-915D-0665B6212A60}" destId="{015C1E5D-4AFD-48F1-8E81-5110098DDF48}" srcOrd="0" destOrd="0" presId="urn:microsoft.com/office/officeart/2008/layout/LinedList"/>
    <dgm:cxn modelId="{96B4F116-629C-4200-B1E6-40B2E9D559F0}" type="presOf" srcId="{9C1CC7E6-721A-40F4-A5E2-D5FB8FC260DE}" destId="{6ACC4C3F-9F2B-4141-9F7B-A4482977F482}" srcOrd="0" destOrd="0" presId="urn:microsoft.com/office/officeart/2008/layout/LinedList"/>
    <dgm:cxn modelId="{9F98A425-1FCC-4DE2-9439-282070A82475}" type="presOf" srcId="{25A08C26-9B13-4FF6-8812-3303F56F550E}" destId="{A1F45C11-8819-43D0-B8F4-DD7AA3220993}" srcOrd="0" destOrd="0" presId="urn:microsoft.com/office/officeart/2008/layout/LinedList"/>
    <dgm:cxn modelId="{10253C2B-B6F0-4EF8-B719-D945F14A661F}" srcId="{2C0F17E1-124D-4732-915D-0665B6212A60}" destId="{63094224-F916-4ADA-B701-A0775E05D431}" srcOrd="4" destOrd="0" parTransId="{428E0B6D-8902-4D27-B700-72976DFE7C1D}" sibTransId="{591D0001-2617-482E-B4FA-C6BFC1E1E206}"/>
    <dgm:cxn modelId="{B87DBA50-D964-4E33-82A2-1DD3EB453244}" type="presOf" srcId="{63094224-F916-4ADA-B701-A0775E05D431}" destId="{6F265BDA-0CD1-4F76-B393-0D21A70E924E}" srcOrd="0" destOrd="0" presId="urn:microsoft.com/office/officeart/2008/layout/LinedList"/>
    <dgm:cxn modelId="{2F785778-A92A-4A8C-A198-DD4BE89D8B8B}" srcId="{2C0F17E1-124D-4732-915D-0665B6212A60}" destId="{25A08C26-9B13-4FF6-8812-3303F56F550E}" srcOrd="2" destOrd="0" parTransId="{C7713B64-BFB3-44FD-8B5C-2496ECF9D01F}" sibTransId="{1D979ED2-AEDC-4976-9F2A-5AE0DBA0BB07}"/>
    <dgm:cxn modelId="{80900694-E150-4C3B-9C6E-97FD387D71F8}" type="presOf" srcId="{FCEDECA5-027B-4441-A55A-75935A1E992A}" destId="{30840E48-4F62-45F8-A5A0-C0AAACDB9E79}" srcOrd="0" destOrd="0" presId="urn:microsoft.com/office/officeart/2008/layout/LinedList"/>
    <dgm:cxn modelId="{AD55B595-631C-4BC7-904F-CE07AB2653F3}" srcId="{2C0F17E1-124D-4732-915D-0665B6212A60}" destId="{9C1CC7E6-721A-40F4-A5E2-D5FB8FC260DE}" srcOrd="1" destOrd="0" parTransId="{CCE4FD10-E9B3-4B72-BDC1-905ECAC8C79A}" sibTransId="{B48F790E-F61E-433C-B014-8D9FFB540EB7}"/>
    <dgm:cxn modelId="{BF6F31B7-C294-4034-8C76-9B5D7DBFFDFA}" type="presOf" srcId="{CE01B9E8-A9A5-477A-BA30-EACD472242F1}" destId="{A31F3C72-2E13-4383-9A60-8237126156CD}" srcOrd="0" destOrd="0" presId="urn:microsoft.com/office/officeart/2008/layout/LinedList"/>
    <dgm:cxn modelId="{963790B9-CC3F-4FF4-B023-488604855B0B}" srcId="{2C0F17E1-124D-4732-915D-0665B6212A60}" destId="{FCEDECA5-027B-4441-A55A-75935A1E992A}" srcOrd="0" destOrd="0" parTransId="{C49C6EF9-EA4D-440F-975D-F2FEE48FA4EC}" sibTransId="{3DE2DD46-380E-403A-A0D9-F7CAB7AFF9A2}"/>
    <dgm:cxn modelId="{946608FB-A7E0-49CF-AE6C-F25DF1FEE591}" srcId="{2C0F17E1-124D-4732-915D-0665B6212A60}" destId="{CE01B9E8-A9A5-477A-BA30-EACD472242F1}" srcOrd="3" destOrd="0" parTransId="{70ADF6C8-202D-4DBE-832F-3C75BA580DD0}" sibTransId="{0012B938-6A2E-40CB-966C-D1D60E8E21A4}"/>
    <dgm:cxn modelId="{54A0FB1A-2342-4779-92DA-A6D559329340}" type="presParOf" srcId="{015C1E5D-4AFD-48F1-8E81-5110098DDF48}" destId="{455450B7-8B0A-45D3-A9F8-DAF581D2C436}" srcOrd="0" destOrd="0" presId="urn:microsoft.com/office/officeart/2008/layout/LinedList"/>
    <dgm:cxn modelId="{EA4ABC8B-89F6-41DD-95C9-761CA4FEB7FE}" type="presParOf" srcId="{015C1E5D-4AFD-48F1-8E81-5110098DDF48}" destId="{D3683838-8EE3-423D-9A00-8BE8D81517BF}" srcOrd="1" destOrd="0" presId="urn:microsoft.com/office/officeart/2008/layout/LinedList"/>
    <dgm:cxn modelId="{00904227-12E9-47C1-ACF2-A19E94C079A0}" type="presParOf" srcId="{D3683838-8EE3-423D-9A00-8BE8D81517BF}" destId="{30840E48-4F62-45F8-A5A0-C0AAACDB9E79}" srcOrd="0" destOrd="0" presId="urn:microsoft.com/office/officeart/2008/layout/LinedList"/>
    <dgm:cxn modelId="{4587796F-F0DC-4B69-84B4-32F8F129B87E}" type="presParOf" srcId="{D3683838-8EE3-423D-9A00-8BE8D81517BF}" destId="{4ADE5951-BE96-4457-A480-3431DB37FEDF}" srcOrd="1" destOrd="0" presId="urn:microsoft.com/office/officeart/2008/layout/LinedList"/>
    <dgm:cxn modelId="{B3B886A8-BD43-4243-BFA3-51B214C6EB33}" type="presParOf" srcId="{015C1E5D-4AFD-48F1-8E81-5110098DDF48}" destId="{AAF26AAD-AC49-428A-A480-B35EB77739E3}" srcOrd="2" destOrd="0" presId="urn:microsoft.com/office/officeart/2008/layout/LinedList"/>
    <dgm:cxn modelId="{BF393C61-0EC9-4053-BE53-BAB7D3566EAD}" type="presParOf" srcId="{015C1E5D-4AFD-48F1-8E81-5110098DDF48}" destId="{80B4B70F-0BD3-4065-9858-7006C0717AB9}" srcOrd="3" destOrd="0" presId="urn:microsoft.com/office/officeart/2008/layout/LinedList"/>
    <dgm:cxn modelId="{A7C34DCC-9EE8-4DBC-924F-EAA8BDFE389F}" type="presParOf" srcId="{80B4B70F-0BD3-4065-9858-7006C0717AB9}" destId="{6ACC4C3F-9F2B-4141-9F7B-A4482977F482}" srcOrd="0" destOrd="0" presId="urn:microsoft.com/office/officeart/2008/layout/LinedList"/>
    <dgm:cxn modelId="{BD88C6F8-6FF1-4BD8-B29A-A746B3E8428A}" type="presParOf" srcId="{80B4B70F-0BD3-4065-9858-7006C0717AB9}" destId="{46569C86-141A-4D3E-90B4-173415E5E2D2}" srcOrd="1" destOrd="0" presId="urn:microsoft.com/office/officeart/2008/layout/LinedList"/>
    <dgm:cxn modelId="{8E61B093-E8B1-47D0-8F04-52057BE32A67}" type="presParOf" srcId="{015C1E5D-4AFD-48F1-8E81-5110098DDF48}" destId="{73CBE92C-3968-4523-BD2E-2E15BC840588}" srcOrd="4" destOrd="0" presId="urn:microsoft.com/office/officeart/2008/layout/LinedList"/>
    <dgm:cxn modelId="{04730284-2BC3-4895-B8CD-36FB2A697F27}" type="presParOf" srcId="{015C1E5D-4AFD-48F1-8E81-5110098DDF48}" destId="{8F84EB42-E43A-407A-B5E3-11CA68F70B5B}" srcOrd="5" destOrd="0" presId="urn:microsoft.com/office/officeart/2008/layout/LinedList"/>
    <dgm:cxn modelId="{06470D94-BBBF-4000-B10B-90D9373C9CB9}" type="presParOf" srcId="{8F84EB42-E43A-407A-B5E3-11CA68F70B5B}" destId="{A1F45C11-8819-43D0-B8F4-DD7AA3220993}" srcOrd="0" destOrd="0" presId="urn:microsoft.com/office/officeart/2008/layout/LinedList"/>
    <dgm:cxn modelId="{5807A06C-153D-41B9-AFFC-FB37850F25FC}" type="presParOf" srcId="{8F84EB42-E43A-407A-B5E3-11CA68F70B5B}" destId="{D70F35EB-15DE-4AC2-A947-FD9FFD8C570F}" srcOrd="1" destOrd="0" presId="urn:microsoft.com/office/officeart/2008/layout/LinedList"/>
    <dgm:cxn modelId="{37B5FF2D-9E6D-4D17-83D5-0069EB5B008B}" type="presParOf" srcId="{015C1E5D-4AFD-48F1-8E81-5110098DDF48}" destId="{E3D055F9-70CE-4269-B72A-D4F117DA5D52}" srcOrd="6" destOrd="0" presId="urn:microsoft.com/office/officeart/2008/layout/LinedList"/>
    <dgm:cxn modelId="{511779C0-5AE1-4217-ACA1-95F0A73EFD0F}" type="presParOf" srcId="{015C1E5D-4AFD-48F1-8E81-5110098DDF48}" destId="{65332E20-3BAC-43F1-9A9C-37D1F7F78610}" srcOrd="7" destOrd="0" presId="urn:microsoft.com/office/officeart/2008/layout/LinedList"/>
    <dgm:cxn modelId="{F066B32A-49BA-4CA4-8908-C53AFB2A70EC}" type="presParOf" srcId="{65332E20-3BAC-43F1-9A9C-37D1F7F78610}" destId="{A31F3C72-2E13-4383-9A60-8237126156CD}" srcOrd="0" destOrd="0" presId="urn:microsoft.com/office/officeart/2008/layout/LinedList"/>
    <dgm:cxn modelId="{B23E26FF-6457-40C0-ADED-5C290663F2AF}" type="presParOf" srcId="{65332E20-3BAC-43F1-9A9C-37D1F7F78610}" destId="{46CCD572-2C7E-438F-AB66-5A6E9AFD62F8}" srcOrd="1" destOrd="0" presId="urn:microsoft.com/office/officeart/2008/layout/LinedList"/>
    <dgm:cxn modelId="{9838B3E4-C231-4D6C-A2CF-47A38420D024}" type="presParOf" srcId="{015C1E5D-4AFD-48F1-8E81-5110098DDF48}" destId="{5C6C3CCF-D973-4828-AE69-E3A2D0B38D9A}" srcOrd="8" destOrd="0" presId="urn:microsoft.com/office/officeart/2008/layout/LinedList"/>
    <dgm:cxn modelId="{60B6EDE8-327B-440B-B167-AC0CD52D039C}" type="presParOf" srcId="{015C1E5D-4AFD-48F1-8E81-5110098DDF48}" destId="{E1C2F211-B891-4E37-AB24-A7F37D25A2D6}" srcOrd="9" destOrd="0" presId="urn:microsoft.com/office/officeart/2008/layout/LinedList"/>
    <dgm:cxn modelId="{E434FD15-F5AA-48B5-AC9B-E7D3B13AA469}" type="presParOf" srcId="{E1C2F211-B891-4E37-AB24-A7F37D25A2D6}" destId="{6F265BDA-0CD1-4F76-B393-0D21A70E924E}" srcOrd="0" destOrd="0" presId="urn:microsoft.com/office/officeart/2008/layout/LinedList"/>
    <dgm:cxn modelId="{B01209B1-4BD6-49C6-890E-1A4576FC17F4}" type="presParOf" srcId="{E1C2F211-B891-4E37-AB24-A7F37D25A2D6}" destId="{4E6AC741-032F-462F-8BD9-EB96D6FA6B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EE8A38-DF24-47AC-8D18-DF2FD7682C7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0EE39FB-2763-4254-B1BA-6F12C5633EFB}">
      <dgm:prSet/>
      <dgm:spPr/>
      <dgm:t>
        <a:bodyPr/>
        <a:lstStyle/>
        <a:p>
          <a:r>
            <a:rPr lang="en-US"/>
            <a:t>• 40 volunteers trained in NavCare &amp; Dementia care</a:t>
          </a:r>
        </a:p>
      </dgm:t>
    </dgm:pt>
    <dgm:pt modelId="{B478F1BC-E948-4E68-A891-0880A53C4B22}" type="parTrans" cxnId="{C05A668D-C176-4328-A88B-7879E1452F93}">
      <dgm:prSet/>
      <dgm:spPr/>
      <dgm:t>
        <a:bodyPr/>
        <a:lstStyle/>
        <a:p>
          <a:endParaRPr lang="en-US"/>
        </a:p>
      </dgm:t>
    </dgm:pt>
    <dgm:pt modelId="{F5D2FDB0-57FE-4CCA-BD41-503F0E303CA2}" type="sibTrans" cxnId="{C05A668D-C176-4328-A88B-7879E1452F93}">
      <dgm:prSet/>
      <dgm:spPr/>
      <dgm:t>
        <a:bodyPr/>
        <a:lstStyle/>
        <a:p>
          <a:endParaRPr lang="en-US"/>
        </a:p>
      </dgm:t>
    </dgm:pt>
    <dgm:pt modelId="{95E4BC88-7877-4545-B532-117708F6BC9B}">
      <dgm:prSet/>
      <dgm:spPr/>
      <dgm:t>
        <a:bodyPr/>
        <a:lstStyle/>
        <a:p>
          <a:r>
            <a:rPr lang="en-US"/>
            <a:t>• Strong partnerships with CNC, UNBC, UBC, Council of Seniors</a:t>
          </a:r>
        </a:p>
      </dgm:t>
    </dgm:pt>
    <dgm:pt modelId="{5D761506-E3BB-43CF-B3CD-1359FC061E8D}" type="parTrans" cxnId="{FAB1C9D1-0D2C-4C95-B779-130EF1FE1079}">
      <dgm:prSet/>
      <dgm:spPr/>
      <dgm:t>
        <a:bodyPr/>
        <a:lstStyle/>
        <a:p>
          <a:endParaRPr lang="en-US"/>
        </a:p>
      </dgm:t>
    </dgm:pt>
    <dgm:pt modelId="{1C9F88A9-A0D2-4242-89AE-53FF4130488F}" type="sibTrans" cxnId="{FAB1C9D1-0D2C-4C95-B779-130EF1FE1079}">
      <dgm:prSet/>
      <dgm:spPr/>
      <dgm:t>
        <a:bodyPr/>
        <a:lstStyle/>
        <a:p>
          <a:endParaRPr lang="en-US"/>
        </a:p>
      </dgm:t>
    </dgm:pt>
    <dgm:pt modelId="{9393365B-8158-4595-B4FE-F23D6BA0EF0B}">
      <dgm:prSet/>
      <dgm:spPr/>
      <dgm:t>
        <a:bodyPr/>
        <a:lstStyle/>
        <a:p>
          <a:r>
            <a:rPr lang="en-US"/>
            <a:t>• Fundraising events: Dream Home Lottery, Colour Walk, High Tea for Hospice</a:t>
          </a:r>
        </a:p>
      </dgm:t>
    </dgm:pt>
    <dgm:pt modelId="{5AC37C27-3D6D-4FA0-B789-197B4826A592}" type="parTrans" cxnId="{574E0DEC-CD04-4C12-A15C-770D043D3705}">
      <dgm:prSet/>
      <dgm:spPr/>
      <dgm:t>
        <a:bodyPr/>
        <a:lstStyle/>
        <a:p>
          <a:endParaRPr lang="en-US"/>
        </a:p>
      </dgm:t>
    </dgm:pt>
    <dgm:pt modelId="{E8F4FA2C-EF03-479B-A239-A814E9C501F9}" type="sibTrans" cxnId="{574E0DEC-CD04-4C12-A15C-770D043D3705}">
      <dgm:prSet/>
      <dgm:spPr/>
      <dgm:t>
        <a:bodyPr/>
        <a:lstStyle/>
        <a:p>
          <a:endParaRPr lang="en-US"/>
        </a:p>
      </dgm:t>
    </dgm:pt>
    <dgm:pt modelId="{5E64C911-692D-46DF-AE50-6DE7D7AF499B}">
      <dgm:prSet/>
      <dgm:spPr/>
      <dgm:t>
        <a:bodyPr/>
        <a:lstStyle/>
        <a:p>
          <a:r>
            <a:rPr lang="en-US" dirty="0"/>
            <a:t>• Volunteer opportunities in hospice care, grief groups, resale shops</a:t>
          </a:r>
        </a:p>
      </dgm:t>
    </dgm:pt>
    <dgm:pt modelId="{2530AF8F-2196-4027-810B-CD703376679D}" type="parTrans" cxnId="{27837B09-C627-4733-9BFF-5B48BE098D9D}">
      <dgm:prSet/>
      <dgm:spPr/>
      <dgm:t>
        <a:bodyPr/>
        <a:lstStyle/>
        <a:p>
          <a:endParaRPr lang="en-US"/>
        </a:p>
      </dgm:t>
    </dgm:pt>
    <dgm:pt modelId="{B35E2B43-4D96-4346-A1B1-F28C931B8E08}" type="sibTrans" cxnId="{27837B09-C627-4733-9BFF-5B48BE098D9D}">
      <dgm:prSet/>
      <dgm:spPr/>
      <dgm:t>
        <a:bodyPr/>
        <a:lstStyle/>
        <a:p>
          <a:endParaRPr lang="en-US"/>
        </a:p>
      </dgm:t>
    </dgm:pt>
    <dgm:pt modelId="{EA38CBDB-8D62-430A-BD66-5C2BC8ABE151}">
      <dgm:prSet/>
      <dgm:spPr/>
      <dgm:t>
        <a:bodyPr/>
        <a:lstStyle/>
        <a:p>
          <a:r>
            <a:rPr lang="en-US" dirty="0"/>
            <a:t>• Continued focus on inclusivity and cultural diversity</a:t>
          </a:r>
        </a:p>
      </dgm:t>
    </dgm:pt>
    <dgm:pt modelId="{42EDEF30-CE01-4BA8-BDBD-BCB79ACC97CD}" type="parTrans" cxnId="{79700061-5291-4C0F-A677-D25D095CC877}">
      <dgm:prSet/>
      <dgm:spPr/>
      <dgm:t>
        <a:bodyPr/>
        <a:lstStyle/>
        <a:p>
          <a:endParaRPr lang="en-US"/>
        </a:p>
      </dgm:t>
    </dgm:pt>
    <dgm:pt modelId="{553CCE75-2804-496E-9A36-E53A0A14BDA9}" type="sibTrans" cxnId="{79700061-5291-4C0F-A677-D25D095CC877}">
      <dgm:prSet/>
      <dgm:spPr/>
      <dgm:t>
        <a:bodyPr/>
        <a:lstStyle/>
        <a:p>
          <a:endParaRPr lang="en-US"/>
        </a:p>
      </dgm:t>
    </dgm:pt>
    <dgm:pt modelId="{CD2C0609-EC8B-4D01-B51C-9458891C4374}" type="pres">
      <dgm:prSet presAssocID="{F4EE8A38-DF24-47AC-8D18-DF2FD7682C75}" presName="root" presStyleCnt="0">
        <dgm:presLayoutVars>
          <dgm:dir/>
          <dgm:resizeHandles val="exact"/>
        </dgm:presLayoutVars>
      </dgm:prSet>
      <dgm:spPr/>
    </dgm:pt>
    <dgm:pt modelId="{B8DAAD94-7939-4FBC-9E02-D5063E491A84}" type="pres">
      <dgm:prSet presAssocID="{F4EE8A38-DF24-47AC-8D18-DF2FD7682C75}" presName="container" presStyleCnt="0">
        <dgm:presLayoutVars>
          <dgm:dir/>
          <dgm:resizeHandles val="exact"/>
        </dgm:presLayoutVars>
      </dgm:prSet>
      <dgm:spPr/>
    </dgm:pt>
    <dgm:pt modelId="{B265CA85-6EFB-43CC-A1D7-92AB83BFF3EE}" type="pres">
      <dgm:prSet presAssocID="{90EE39FB-2763-4254-B1BA-6F12C5633EFB}" presName="compNode" presStyleCnt="0"/>
      <dgm:spPr/>
    </dgm:pt>
    <dgm:pt modelId="{AFB1D5D0-AA63-40E9-84DB-F4E5CECE7979}" type="pres">
      <dgm:prSet presAssocID="{90EE39FB-2763-4254-B1BA-6F12C5633EFB}" presName="iconBgRect" presStyleLbl="bgShp" presStyleIdx="0" presStyleCnt="5"/>
      <dgm:spPr/>
    </dgm:pt>
    <dgm:pt modelId="{9E923F87-91C7-4CDD-BFCC-57F9E7863819}" type="pres">
      <dgm:prSet presAssocID="{90EE39FB-2763-4254-B1BA-6F12C5633EF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A5274FC-AA80-4EB9-BE9F-EAC34EEF68D9}" type="pres">
      <dgm:prSet presAssocID="{90EE39FB-2763-4254-B1BA-6F12C5633EFB}" presName="spaceRect" presStyleCnt="0"/>
      <dgm:spPr/>
    </dgm:pt>
    <dgm:pt modelId="{1FB5C6AB-88BF-46CA-8371-129CCC8E41A3}" type="pres">
      <dgm:prSet presAssocID="{90EE39FB-2763-4254-B1BA-6F12C5633EFB}" presName="textRect" presStyleLbl="revTx" presStyleIdx="0" presStyleCnt="5">
        <dgm:presLayoutVars>
          <dgm:chMax val="1"/>
          <dgm:chPref val="1"/>
        </dgm:presLayoutVars>
      </dgm:prSet>
      <dgm:spPr/>
    </dgm:pt>
    <dgm:pt modelId="{77E84B1A-E654-4AED-80D1-A46955E0410F}" type="pres">
      <dgm:prSet presAssocID="{F5D2FDB0-57FE-4CCA-BD41-503F0E303CA2}" presName="sibTrans" presStyleLbl="sibTrans2D1" presStyleIdx="0" presStyleCnt="0"/>
      <dgm:spPr/>
    </dgm:pt>
    <dgm:pt modelId="{E5FFF1B7-2238-441A-B4EF-10EF066D5F7D}" type="pres">
      <dgm:prSet presAssocID="{95E4BC88-7877-4545-B532-117708F6BC9B}" presName="compNode" presStyleCnt="0"/>
      <dgm:spPr/>
    </dgm:pt>
    <dgm:pt modelId="{3568E256-6F21-4170-AC42-57445082975A}" type="pres">
      <dgm:prSet presAssocID="{95E4BC88-7877-4545-B532-117708F6BC9B}" presName="iconBgRect" presStyleLbl="bgShp" presStyleIdx="1" presStyleCnt="5"/>
      <dgm:spPr/>
    </dgm:pt>
    <dgm:pt modelId="{6FA27D92-7E79-4121-B3F3-E428AC9FFFC7}" type="pres">
      <dgm:prSet presAssocID="{95E4BC88-7877-4545-B532-117708F6BC9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4EF16786-5A28-4170-BF2E-04E29274FDF7}" type="pres">
      <dgm:prSet presAssocID="{95E4BC88-7877-4545-B532-117708F6BC9B}" presName="spaceRect" presStyleCnt="0"/>
      <dgm:spPr/>
    </dgm:pt>
    <dgm:pt modelId="{CF86A53B-DB5B-41D3-84B4-30383B673BEB}" type="pres">
      <dgm:prSet presAssocID="{95E4BC88-7877-4545-B532-117708F6BC9B}" presName="textRect" presStyleLbl="revTx" presStyleIdx="1" presStyleCnt="5">
        <dgm:presLayoutVars>
          <dgm:chMax val="1"/>
          <dgm:chPref val="1"/>
        </dgm:presLayoutVars>
      </dgm:prSet>
      <dgm:spPr/>
    </dgm:pt>
    <dgm:pt modelId="{990B7A05-9998-4C17-97B5-61CFD25ACF7A}" type="pres">
      <dgm:prSet presAssocID="{1C9F88A9-A0D2-4242-89AE-53FF4130488F}" presName="sibTrans" presStyleLbl="sibTrans2D1" presStyleIdx="0" presStyleCnt="0"/>
      <dgm:spPr/>
    </dgm:pt>
    <dgm:pt modelId="{116B0A0B-F020-4EEE-93F4-EB4496428CC2}" type="pres">
      <dgm:prSet presAssocID="{9393365B-8158-4595-B4FE-F23D6BA0EF0B}" presName="compNode" presStyleCnt="0"/>
      <dgm:spPr/>
    </dgm:pt>
    <dgm:pt modelId="{22A15FA8-BB59-4008-B5B6-B87927681950}" type="pres">
      <dgm:prSet presAssocID="{9393365B-8158-4595-B4FE-F23D6BA0EF0B}" presName="iconBgRect" presStyleLbl="bgShp" presStyleIdx="2" presStyleCnt="5"/>
      <dgm:spPr/>
    </dgm:pt>
    <dgm:pt modelId="{62E6BA74-EBE2-464F-A3AB-EB5B941B8F41}" type="pres">
      <dgm:prSet presAssocID="{9393365B-8158-4595-B4FE-F23D6BA0EF0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"/>
        </a:ext>
      </dgm:extLst>
    </dgm:pt>
    <dgm:pt modelId="{86D46221-FC15-4ABC-B15F-C088399119F4}" type="pres">
      <dgm:prSet presAssocID="{9393365B-8158-4595-B4FE-F23D6BA0EF0B}" presName="spaceRect" presStyleCnt="0"/>
      <dgm:spPr/>
    </dgm:pt>
    <dgm:pt modelId="{14C1872A-5B06-4669-B75A-E562CE702E51}" type="pres">
      <dgm:prSet presAssocID="{9393365B-8158-4595-B4FE-F23D6BA0EF0B}" presName="textRect" presStyleLbl="revTx" presStyleIdx="2" presStyleCnt="5">
        <dgm:presLayoutVars>
          <dgm:chMax val="1"/>
          <dgm:chPref val="1"/>
        </dgm:presLayoutVars>
      </dgm:prSet>
      <dgm:spPr/>
    </dgm:pt>
    <dgm:pt modelId="{69287180-48C7-4DF5-A126-D4612341BCBD}" type="pres">
      <dgm:prSet presAssocID="{E8F4FA2C-EF03-479B-A239-A814E9C501F9}" presName="sibTrans" presStyleLbl="sibTrans2D1" presStyleIdx="0" presStyleCnt="0"/>
      <dgm:spPr/>
    </dgm:pt>
    <dgm:pt modelId="{71A8DD12-AB8E-42FC-B22C-8FCCAFC16C0F}" type="pres">
      <dgm:prSet presAssocID="{5E64C911-692D-46DF-AE50-6DE7D7AF499B}" presName="compNode" presStyleCnt="0"/>
      <dgm:spPr/>
    </dgm:pt>
    <dgm:pt modelId="{2DC5AC17-1C82-43A5-B522-1EAB0923CF33}" type="pres">
      <dgm:prSet presAssocID="{5E64C911-692D-46DF-AE50-6DE7D7AF499B}" presName="iconBgRect" presStyleLbl="bgShp" presStyleIdx="3" presStyleCnt="5"/>
      <dgm:spPr/>
    </dgm:pt>
    <dgm:pt modelId="{32CBC8C1-DEB1-41D4-8B36-A4E46C66E53A}" type="pres">
      <dgm:prSet presAssocID="{5E64C911-692D-46DF-AE50-6DE7D7AF499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2E0BF6B8-E964-432E-A6E0-6E9E4EC91FFF}" type="pres">
      <dgm:prSet presAssocID="{5E64C911-692D-46DF-AE50-6DE7D7AF499B}" presName="spaceRect" presStyleCnt="0"/>
      <dgm:spPr/>
    </dgm:pt>
    <dgm:pt modelId="{71357E33-2B2A-42FC-AEF7-E166C32AC3EE}" type="pres">
      <dgm:prSet presAssocID="{5E64C911-692D-46DF-AE50-6DE7D7AF499B}" presName="textRect" presStyleLbl="revTx" presStyleIdx="3" presStyleCnt="5">
        <dgm:presLayoutVars>
          <dgm:chMax val="1"/>
          <dgm:chPref val="1"/>
        </dgm:presLayoutVars>
      </dgm:prSet>
      <dgm:spPr/>
    </dgm:pt>
    <dgm:pt modelId="{EF8373F2-2C0E-48F0-88BD-E59BE4694C54}" type="pres">
      <dgm:prSet presAssocID="{B35E2B43-4D96-4346-A1B1-F28C931B8E08}" presName="sibTrans" presStyleLbl="sibTrans2D1" presStyleIdx="0" presStyleCnt="0"/>
      <dgm:spPr/>
    </dgm:pt>
    <dgm:pt modelId="{8A393E14-62FA-4043-B720-A74463AAE6A8}" type="pres">
      <dgm:prSet presAssocID="{EA38CBDB-8D62-430A-BD66-5C2BC8ABE151}" presName="compNode" presStyleCnt="0"/>
      <dgm:spPr/>
    </dgm:pt>
    <dgm:pt modelId="{69AC98D4-A21E-441A-A2F1-9CA263A53AE9}" type="pres">
      <dgm:prSet presAssocID="{EA38CBDB-8D62-430A-BD66-5C2BC8ABE151}" presName="iconBgRect" presStyleLbl="bgShp" presStyleIdx="4" presStyleCnt="5"/>
      <dgm:spPr/>
    </dgm:pt>
    <dgm:pt modelId="{C06EBE13-E2FE-48D6-9399-7014ADAA6ADA}" type="pres">
      <dgm:prSet presAssocID="{EA38CBDB-8D62-430A-BD66-5C2BC8ABE15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D79D0C5-B67C-4A84-97C0-8639855E0AB6}" type="pres">
      <dgm:prSet presAssocID="{EA38CBDB-8D62-430A-BD66-5C2BC8ABE151}" presName="spaceRect" presStyleCnt="0"/>
      <dgm:spPr/>
    </dgm:pt>
    <dgm:pt modelId="{B838B4BA-7C69-43D9-A1E5-CE863080840A}" type="pres">
      <dgm:prSet presAssocID="{EA38CBDB-8D62-430A-BD66-5C2BC8ABE15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7837B09-C627-4733-9BFF-5B48BE098D9D}" srcId="{F4EE8A38-DF24-47AC-8D18-DF2FD7682C75}" destId="{5E64C911-692D-46DF-AE50-6DE7D7AF499B}" srcOrd="3" destOrd="0" parTransId="{2530AF8F-2196-4027-810B-CD703376679D}" sibTransId="{B35E2B43-4D96-4346-A1B1-F28C931B8E08}"/>
    <dgm:cxn modelId="{2E6D6329-5285-47E9-8B10-7887949F4A00}" type="presOf" srcId="{E8F4FA2C-EF03-479B-A239-A814E9C501F9}" destId="{69287180-48C7-4DF5-A126-D4612341BCBD}" srcOrd="0" destOrd="0" presId="urn:microsoft.com/office/officeart/2018/2/layout/IconCircleList"/>
    <dgm:cxn modelId="{7C5CE33B-0739-48C9-9E89-D80710A96174}" type="presOf" srcId="{B35E2B43-4D96-4346-A1B1-F28C931B8E08}" destId="{EF8373F2-2C0E-48F0-88BD-E59BE4694C54}" srcOrd="0" destOrd="0" presId="urn:microsoft.com/office/officeart/2018/2/layout/IconCircleList"/>
    <dgm:cxn modelId="{8135EE3E-569D-4422-83F6-3B9A8457D1BD}" type="presOf" srcId="{90EE39FB-2763-4254-B1BA-6F12C5633EFB}" destId="{1FB5C6AB-88BF-46CA-8371-129CCC8E41A3}" srcOrd="0" destOrd="0" presId="urn:microsoft.com/office/officeart/2018/2/layout/IconCircleList"/>
    <dgm:cxn modelId="{79700061-5291-4C0F-A677-D25D095CC877}" srcId="{F4EE8A38-DF24-47AC-8D18-DF2FD7682C75}" destId="{EA38CBDB-8D62-430A-BD66-5C2BC8ABE151}" srcOrd="4" destOrd="0" parTransId="{42EDEF30-CE01-4BA8-BDBD-BCB79ACC97CD}" sibTransId="{553CCE75-2804-496E-9A36-E53A0A14BDA9}"/>
    <dgm:cxn modelId="{FDA70267-C4AC-43FF-AC1C-52A492CAF468}" type="presOf" srcId="{95E4BC88-7877-4545-B532-117708F6BC9B}" destId="{CF86A53B-DB5B-41D3-84B4-30383B673BEB}" srcOrd="0" destOrd="0" presId="urn:microsoft.com/office/officeart/2018/2/layout/IconCircleList"/>
    <dgm:cxn modelId="{296E0648-2B4A-4C4F-9CBC-5732217E0784}" type="presOf" srcId="{F5D2FDB0-57FE-4CCA-BD41-503F0E303CA2}" destId="{77E84B1A-E654-4AED-80D1-A46955E0410F}" srcOrd="0" destOrd="0" presId="urn:microsoft.com/office/officeart/2018/2/layout/IconCircleList"/>
    <dgm:cxn modelId="{52DD8569-FFAD-4352-BBE5-494EFCD5EDCF}" type="presOf" srcId="{1C9F88A9-A0D2-4242-89AE-53FF4130488F}" destId="{990B7A05-9998-4C17-97B5-61CFD25ACF7A}" srcOrd="0" destOrd="0" presId="urn:microsoft.com/office/officeart/2018/2/layout/IconCircleList"/>
    <dgm:cxn modelId="{0647066B-6885-4B1D-A2C3-69A0BF21529B}" type="presOf" srcId="{F4EE8A38-DF24-47AC-8D18-DF2FD7682C75}" destId="{CD2C0609-EC8B-4D01-B51C-9458891C4374}" srcOrd="0" destOrd="0" presId="urn:microsoft.com/office/officeart/2018/2/layout/IconCircleList"/>
    <dgm:cxn modelId="{065B8172-1105-413D-B859-2A70E677B7DD}" type="presOf" srcId="{9393365B-8158-4595-B4FE-F23D6BA0EF0B}" destId="{14C1872A-5B06-4669-B75A-E562CE702E51}" srcOrd="0" destOrd="0" presId="urn:microsoft.com/office/officeart/2018/2/layout/IconCircleList"/>
    <dgm:cxn modelId="{91D4887E-BE8B-463B-B9EC-7AD48790A66F}" type="presOf" srcId="{5E64C911-692D-46DF-AE50-6DE7D7AF499B}" destId="{71357E33-2B2A-42FC-AEF7-E166C32AC3EE}" srcOrd="0" destOrd="0" presId="urn:microsoft.com/office/officeart/2018/2/layout/IconCircleList"/>
    <dgm:cxn modelId="{C05A668D-C176-4328-A88B-7879E1452F93}" srcId="{F4EE8A38-DF24-47AC-8D18-DF2FD7682C75}" destId="{90EE39FB-2763-4254-B1BA-6F12C5633EFB}" srcOrd="0" destOrd="0" parTransId="{B478F1BC-E948-4E68-A891-0880A53C4B22}" sibTransId="{F5D2FDB0-57FE-4CCA-BD41-503F0E303CA2}"/>
    <dgm:cxn modelId="{8BB462A8-587D-42AB-8FD9-4F791DA6082B}" type="presOf" srcId="{EA38CBDB-8D62-430A-BD66-5C2BC8ABE151}" destId="{B838B4BA-7C69-43D9-A1E5-CE863080840A}" srcOrd="0" destOrd="0" presId="urn:microsoft.com/office/officeart/2018/2/layout/IconCircleList"/>
    <dgm:cxn modelId="{FAB1C9D1-0D2C-4C95-B779-130EF1FE1079}" srcId="{F4EE8A38-DF24-47AC-8D18-DF2FD7682C75}" destId="{95E4BC88-7877-4545-B532-117708F6BC9B}" srcOrd="1" destOrd="0" parTransId="{5D761506-E3BB-43CF-B3CD-1359FC061E8D}" sibTransId="{1C9F88A9-A0D2-4242-89AE-53FF4130488F}"/>
    <dgm:cxn modelId="{574E0DEC-CD04-4C12-A15C-770D043D3705}" srcId="{F4EE8A38-DF24-47AC-8D18-DF2FD7682C75}" destId="{9393365B-8158-4595-B4FE-F23D6BA0EF0B}" srcOrd="2" destOrd="0" parTransId="{5AC37C27-3D6D-4FA0-B789-197B4826A592}" sibTransId="{E8F4FA2C-EF03-479B-A239-A814E9C501F9}"/>
    <dgm:cxn modelId="{95C3D626-1D73-44F7-A227-3FA4688188DC}" type="presParOf" srcId="{CD2C0609-EC8B-4D01-B51C-9458891C4374}" destId="{B8DAAD94-7939-4FBC-9E02-D5063E491A84}" srcOrd="0" destOrd="0" presId="urn:microsoft.com/office/officeart/2018/2/layout/IconCircleList"/>
    <dgm:cxn modelId="{D05446F9-9292-438F-8C2F-7DDDF59B07C4}" type="presParOf" srcId="{B8DAAD94-7939-4FBC-9E02-D5063E491A84}" destId="{B265CA85-6EFB-43CC-A1D7-92AB83BFF3EE}" srcOrd="0" destOrd="0" presId="urn:microsoft.com/office/officeart/2018/2/layout/IconCircleList"/>
    <dgm:cxn modelId="{090DD3E2-82DD-4CA7-BE78-C07CEADC069F}" type="presParOf" srcId="{B265CA85-6EFB-43CC-A1D7-92AB83BFF3EE}" destId="{AFB1D5D0-AA63-40E9-84DB-F4E5CECE7979}" srcOrd="0" destOrd="0" presId="urn:microsoft.com/office/officeart/2018/2/layout/IconCircleList"/>
    <dgm:cxn modelId="{D1110022-2C55-4CE6-BB7A-DB8DF6A73816}" type="presParOf" srcId="{B265CA85-6EFB-43CC-A1D7-92AB83BFF3EE}" destId="{9E923F87-91C7-4CDD-BFCC-57F9E7863819}" srcOrd="1" destOrd="0" presId="urn:microsoft.com/office/officeart/2018/2/layout/IconCircleList"/>
    <dgm:cxn modelId="{780B0E04-10E7-4754-9783-CCD542014A60}" type="presParOf" srcId="{B265CA85-6EFB-43CC-A1D7-92AB83BFF3EE}" destId="{8A5274FC-AA80-4EB9-BE9F-EAC34EEF68D9}" srcOrd="2" destOrd="0" presId="urn:microsoft.com/office/officeart/2018/2/layout/IconCircleList"/>
    <dgm:cxn modelId="{94CCC1DC-2287-4C7B-9897-69EE1C01C98C}" type="presParOf" srcId="{B265CA85-6EFB-43CC-A1D7-92AB83BFF3EE}" destId="{1FB5C6AB-88BF-46CA-8371-129CCC8E41A3}" srcOrd="3" destOrd="0" presId="urn:microsoft.com/office/officeart/2018/2/layout/IconCircleList"/>
    <dgm:cxn modelId="{7A8C1DE5-6273-4A9F-AD8D-62892BE31B6B}" type="presParOf" srcId="{B8DAAD94-7939-4FBC-9E02-D5063E491A84}" destId="{77E84B1A-E654-4AED-80D1-A46955E0410F}" srcOrd="1" destOrd="0" presId="urn:microsoft.com/office/officeart/2018/2/layout/IconCircleList"/>
    <dgm:cxn modelId="{024C6CF8-9F6C-4E30-AEF5-9AE84E219BFE}" type="presParOf" srcId="{B8DAAD94-7939-4FBC-9E02-D5063E491A84}" destId="{E5FFF1B7-2238-441A-B4EF-10EF066D5F7D}" srcOrd="2" destOrd="0" presId="urn:microsoft.com/office/officeart/2018/2/layout/IconCircleList"/>
    <dgm:cxn modelId="{BD5C724C-7752-4F70-8A9F-8DBD5BAE0152}" type="presParOf" srcId="{E5FFF1B7-2238-441A-B4EF-10EF066D5F7D}" destId="{3568E256-6F21-4170-AC42-57445082975A}" srcOrd="0" destOrd="0" presId="urn:microsoft.com/office/officeart/2018/2/layout/IconCircleList"/>
    <dgm:cxn modelId="{85B90FFB-BAEC-42A2-B5F0-0DB785C4A3F3}" type="presParOf" srcId="{E5FFF1B7-2238-441A-B4EF-10EF066D5F7D}" destId="{6FA27D92-7E79-4121-B3F3-E428AC9FFFC7}" srcOrd="1" destOrd="0" presId="urn:microsoft.com/office/officeart/2018/2/layout/IconCircleList"/>
    <dgm:cxn modelId="{05E9FE10-405E-480C-A7D8-3FAAE378AED3}" type="presParOf" srcId="{E5FFF1B7-2238-441A-B4EF-10EF066D5F7D}" destId="{4EF16786-5A28-4170-BF2E-04E29274FDF7}" srcOrd="2" destOrd="0" presId="urn:microsoft.com/office/officeart/2018/2/layout/IconCircleList"/>
    <dgm:cxn modelId="{B5BD45E5-076C-4630-A319-72E80BC11F27}" type="presParOf" srcId="{E5FFF1B7-2238-441A-B4EF-10EF066D5F7D}" destId="{CF86A53B-DB5B-41D3-84B4-30383B673BEB}" srcOrd="3" destOrd="0" presId="urn:microsoft.com/office/officeart/2018/2/layout/IconCircleList"/>
    <dgm:cxn modelId="{FBBA476C-70F7-4BA1-9890-7537DA4383AA}" type="presParOf" srcId="{B8DAAD94-7939-4FBC-9E02-D5063E491A84}" destId="{990B7A05-9998-4C17-97B5-61CFD25ACF7A}" srcOrd="3" destOrd="0" presId="urn:microsoft.com/office/officeart/2018/2/layout/IconCircleList"/>
    <dgm:cxn modelId="{D2299AB4-A1BC-434D-88B6-8A30CDAA72CF}" type="presParOf" srcId="{B8DAAD94-7939-4FBC-9E02-D5063E491A84}" destId="{116B0A0B-F020-4EEE-93F4-EB4496428CC2}" srcOrd="4" destOrd="0" presId="urn:microsoft.com/office/officeart/2018/2/layout/IconCircleList"/>
    <dgm:cxn modelId="{D342CE52-A9F4-4D11-B839-249788CD3509}" type="presParOf" srcId="{116B0A0B-F020-4EEE-93F4-EB4496428CC2}" destId="{22A15FA8-BB59-4008-B5B6-B87927681950}" srcOrd="0" destOrd="0" presId="urn:microsoft.com/office/officeart/2018/2/layout/IconCircleList"/>
    <dgm:cxn modelId="{EFB0FD27-30DF-4E49-92CD-F6F6F02615EE}" type="presParOf" srcId="{116B0A0B-F020-4EEE-93F4-EB4496428CC2}" destId="{62E6BA74-EBE2-464F-A3AB-EB5B941B8F41}" srcOrd="1" destOrd="0" presId="urn:microsoft.com/office/officeart/2018/2/layout/IconCircleList"/>
    <dgm:cxn modelId="{2445A9F1-E077-4535-ADCF-2727D5143B64}" type="presParOf" srcId="{116B0A0B-F020-4EEE-93F4-EB4496428CC2}" destId="{86D46221-FC15-4ABC-B15F-C088399119F4}" srcOrd="2" destOrd="0" presId="urn:microsoft.com/office/officeart/2018/2/layout/IconCircleList"/>
    <dgm:cxn modelId="{17F60DF9-85F8-43DF-983E-0E29641811DB}" type="presParOf" srcId="{116B0A0B-F020-4EEE-93F4-EB4496428CC2}" destId="{14C1872A-5B06-4669-B75A-E562CE702E51}" srcOrd="3" destOrd="0" presId="urn:microsoft.com/office/officeart/2018/2/layout/IconCircleList"/>
    <dgm:cxn modelId="{2F20B457-5E9D-4B66-8442-CCD6E353A036}" type="presParOf" srcId="{B8DAAD94-7939-4FBC-9E02-D5063E491A84}" destId="{69287180-48C7-4DF5-A126-D4612341BCBD}" srcOrd="5" destOrd="0" presId="urn:microsoft.com/office/officeart/2018/2/layout/IconCircleList"/>
    <dgm:cxn modelId="{5E7E996C-9D89-44CF-93CE-E4A23A3E53E7}" type="presParOf" srcId="{B8DAAD94-7939-4FBC-9E02-D5063E491A84}" destId="{71A8DD12-AB8E-42FC-B22C-8FCCAFC16C0F}" srcOrd="6" destOrd="0" presId="urn:microsoft.com/office/officeart/2018/2/layout/IconCircleList"/>
    <dgm:cxn modelId="{BCC73683-F728-42BF-8142-E2508FFD12F0}" type="presParOf" srcId="{71A8DD12-AB8E-42FC-B22C-8FCCAFC16C0F}" destId="{2DC5AC17-1C82-43A5-B522-1EAB0923CF33}" srcOrd="0" destOrd="0" presId="urn:microsoft.com/office/officeart/2018/2/layout/IconCircleList"/>
    <dgm:cxn modelId="{D9DC6704-D6D0-4720-AC73-912663A3B7D3}" type="presParOf" srcId="{71A8DD12-AB8E-42FC-B22C-8FCCAFC16C0F}" destId="{32CBC8C1-DEB1-41D4-8B36-A4E46C66E53A}" srcOrd="1" destOrd="0" presId="urn:microsoft.com/office/officeart/2018/2/layout/IconCircleList"/>
    <dgm:cxn modelId="{031BA85B-7FDD-45A8-8178-6EABF9B4224A}" type="presParOf" srcId="{71A8DD12-AB8E-42FC-B22C-8FCCAFC16C0F}" destId="{2E0BF6B8-E964-432E-A6E0-6E9E4EC91FFF}" srcOrd="2" destOrd="0" presId="urn:microsoft.com/office/officeart/2018/2/layout/IconCircleList"/>
    <dgm:cxn modelId="{FCE10A24-88AD-463A-A942-C5E712941C7E}" type="presParOf" srcId="{71A8DD12-AB8E-42FC-B22C-8FCCAFC16C0F}" destId="{71357E33-2B2A-42FC-AEF7-E166C32AC3EE}" srcOrd="3" destOrd="0" presId="urn:microsoft.com/office/officeart/2018/2/layout/IconCircleList"/>
    <dgm:cxn modelId="{D01244B2-F671-46AE-9DA6-A05E6186924F}" type="presParOf" srcId="{B8DAAD94-7939-4FBC-9E02-D5063E491A84}" destId="{EF8373F2-2C0E-48F0-88BD-E59BE4694C54}" srcOrd="7" destOrd="0" presId="urn:microsoft.com/office/officeart/2018/2/layout/IconCircleList"/>
    <dgm:cxn modelId="{17552D4B-5765-4292-9C98-0E85ED4DE186}" type="presParOf" srcId="{B8DAAD94-7939-4FBC-9E02-D5063E491A84}" destId="{8A393E14-62FA-4043-B720-A74463AAE6A8}" srcOrd="8" destOrd="0" presId="urn:microsoft.com/office/officeart/2018/2/layout/IconCircleList"/>
    <dgm:cxn modelId="{B1DD9823-CB15-4203-9E15-258551DB4732}" type="presParOf" srcId="{8A393E14-62FA-4043-B720-A74463AAE6A8}" destId="{69AC98D4-A21E-441A-A2F1-9CA263A53AE9}" srcOrd="0" destOrd="0" presId="urn:microsoft.com/office/officeart/2018/2/layout/IconCircleList"/>
    <dgm:cxn modelId="{DD7DC337-6B7A-4A38-950F-298E9F84A917}" type="presParOf" srcId="{8A393E14-62FA-4043-B720-A74463AAE6A8}" destId="{C06EBE13-E2FE-48D6-9399-7014ADAA6ADA}" srcOrd="1" destOrd="0" presId="urn:microsoft.com/office/officeart/2018/2/layout/IconCircleList"/>
    <dgm:cxn modelId="{CC62AB23-7991-4D5F-9014-2EC2805C1C91}" type="presParOf" srcId="{8A393E14-62FA-4043-B720-A74463AAE6A8}" destId="{BD79D0C5-B67C-4A84-97C0-8639855E0AB6}" srcOrd="2" destOrd="0" presId="urn:microsoft.com/office/officeart/2018/2/layout/IconCircleList"/>
    <dgm:cxn modelId="{BC122B98-6DFA-453F-8A37-9310FADAD25D}" type="presParOf" srcId="{8A393E14-62FA-4043-B720-A74463AAE6A8}" destId="{B838B4BA-7C69-43D9-A1E5-CE863080840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22BC43-9B72-4ECC-B46E-B220B3294CE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E84B606-F172-4E83-854C-B44EBC95EDC8}">
      <dgm:prSet/>
      <dgm:spPr/>
      <dgm:t>
        <a:bodyPr/>
        <a:lstStyle/>
        <a:p>
          <a:r>
            <a:rPr lang="en-CA"/>
            <a:t>Volunteer :110 </a:t>
          </a:r>
          <a:endParaRPr lang="en-US"/>
        </a:p>
      </dgm:t>
    </dgm:pt>
    <dgm:pt modelId="{B1CB9B7A-2B4F-4FF8-9550-D949D851AC2B}" type="parTrans" cxnId="{8EB988D2-5E15-4CC3-80C8-707711CFFA00}">
      <dgm:prSet/>
      <dgm:spPr/>
      <dgm:t>
        <a:bodyPr/>
        <a:lstStyle/>
        <a:p>
          <a:endParaRPr lang="en-US"/>
        </a:p>
      </dgm:t>
    </dgm:pt>
    <dgm:pt modelId="{6EE494C4-4E95-4730-9FBC-5AE99A63088E}" type="sibTrans" cxnId="{8EB988D2-5E15-4CC3-80C8-707711CFFA00}">
      <dgm:prSet/>
      <dgm:spPr/>
      <dgm:t>
        <a:bodyPr/>
        <a:lstStyle/>
        <a:p>
          <a:endParaRPr lang="en-US"/>
        </a:p>
      </dgm:t>
    </dgm:pt>
    <dgm:pt modelId="{673083F2-DF26-4B15-AA91-AD859DB11860}">
      <dgm:prSet/>
      <dgm:spPr/>
      <dgm:t>
        <a:bodyPr/>
        <a:lstStyle/>
        <a:p>
          <a:r>
            <a:rPr lang="en-CA"/>
            <a:t>Volunteer Hours: 5026</a:t>
          </a:r>
          <a:endParaRPr lang="en-US"/>
        </a:p>
      </dgm:t>
    </dgm:pt>
    <dgm:pt modelId="{C4EDAC1F-4D06-42CA-BE59-FC4CC19E6E59}" type="parTrans" cxnId="{92577336-4E9C-480F-9D6E-AD0D2AF33753}">
      <dgm:prSet/>
      <dgm:spPr/>
      <dgm:t>
        <a:bodyPr/>
        <a:lstStyle/>
        <a:p>
          <a:endParaRPr lang="en-US"/>
        </a:p>
      </dgm:t>
    </dgm:pt>
    <dgm:pt modelId="{256FBF1D-7FF3-419D-B2AA-775D37716B68}" type="sibTrans" cxnId="{92577336-4E9C-480F-9D6E-AD0D2AF33753}">
      <dgm:prSet/>
      <dgm:spPr/>
      <dgm:t>
        <a:bodyPr/>
        <a:lstStyle/>
        <a:p>
          <a:endParaRPr lang="en-US"/>
        </a:p>
      </dgm:t>
    </dgm:pt>
    <dgm:pt modelId="{75124C6F-7880-470E-B583-402B209D9D8E}">
      <dgm:prSet/>
      <dgm:spPr/>
      <dgm:t>
        <a:bodyPr/>
        <a:lstStyle/>
        <a:p>
          <a:r>
            <a:rPr lang="en-CA"/>
            <a:t>Community Engagements: 46</a:t>
          </a:r>
          <a:endParaRPr lang="en-US"/>
        </a:p>
      </dgm:t>
    </dgm:pt>
    <dgm:pt modelId="{FA8ED6E0-0949-443C-B068-FCFF595E87C6}" type="parTrans" cxnId="{1EF09319-0B10-44E6-AA5E-A71965A061F7}">
      <dgm:prSet/>
      <dgm:spPr/>
      <dgm:t>
        <a:bodyPr/>
        <a:lstStyle/>
        <a:p>
          <a:endParaRPr lang="en-US"/>
        </a:p>
      </dgm:t>
    </dgm:pt>
    <dgm:pt modelId="{1C95AD40-AF5E-400A-B4D9-37B4A8F68420}" type="sibTrans" cxnId="{1EF09319-0B10-44E6-AA5E-A71965A061F7}">
      <dgm:prSet/>
      <dgm:spPr/>
      <dgm:t>
        <a:bodyPr/>
        <a:lstStyle/>
        <a:p>
          <a:endParaRPr lang="en-US"/>
        </a:p>
      </dgm:t>
    </dgm:pt>
    <dgm:pt modelId="{699CF5BD-6D0A-4F4C-946C-F68E666A6FE4}">
      <dgm:prSet/>
      <dgm:spPr/>
      <dgm:t>
        <a:bodyPr/>
        <a:lstStyle/>
        <a:p>
          <a:r>
            <a:rPr lang="en-CA"/>
            <a:t>Home Hospice: 67</a:t>
          </a:r>
          <a:endParaRPr lang="en-US"/>
        </a:p>
      </dgm:t>
    </dgm:pt>
    <dgm:pt modelId="{9E6417B4-800B-495E-9661-C7FA6C94A1EC}" type="parTrans" cxnId="{65A2D33D-67F8-453A-BB7F-C565B49AE0A5}">
      <dgm:prSet/>
      <dgm:spPr/>
      <dgm:t>
        <a:bodyPr/>
        <a:lstStyle/>
        <a:p>
          <a:endParaRPr lang="en-US"/>
        </a:p>
      </dgm:t>
    </dgm:pt>
    <dgm:pt modelId="{F45D8C45-793B-45C2-9394-216F82C79AFD}" type="sibTrans" cxnId="{65A2D33D-67F8-453A-BB7F-C565B49AE0A5}">
      <dgm:prSet/>
      <dgm:spPr/>
      <dgm:t>
        <a:bodyPr/>
        <a:lstStyle/>
        <a:p>
          <a:endParaRPr lang="en-US"/>
        </a:p>
      </dgm:t>
    </dgm:pt>
    <dgm:pt modelId="{433EE17A-3537-4279-8028-9446BD094EE6}">
      <dgm:prSet/>
      <dgm:spPr/>
      <dgm:t>
        <a:bodyPr/>
        <a:lstStyle/>
        <a:p>
          <a:r>
            <a:rPr lang="en-CA"/>
            <a:t>Rotary Hospice House: 294</a:t>
          </a:r>
          <a:endParaRPr lang="en-US"/>
        </a:p>
      </dgm:t>
    </dgm:pt>
    <dgm:pt modelId="{CC6E8788-FA54-4FC3-9439-CC49AB7CA209}" type="parTrans" cxnId="{BE867A64-3BD6-4A8F-A70B-9EAAFC63E7E8}">
      <dgm:prSet/>
      <dgm:spPr/>
      <dgm:t>
        <a:bodyPr/>
        <a:lstStyle/>
        <a:p>
          <a:endParaRPr lang="en-US"/>
        </a:p>
      </dgm:t>
    </dgm:pt>
    <dgm:pt modelId="{AD90096B-E568-420A-869B-E4CE135FCEA8}" type="sibTrans" cxnId="{BE867A64-3BD6-4A8F-A70B-9EAAFC63E7E8}">
      <dgm:prSet/>
      <dgm:spPr/>
      <dgm:t>
        <a:bodyPr/>
        <a:lstStyle/>
        <a:p>
          <a:endParaRPr lang="en-US"/>
        </a:p>
      </dgm:t>
    </dgm:pt>
    <dgm:pt modelId="{751027A9-B234-44AC-AD16-20FDCED9C295}">
      <dgm:prSet/>
      <dgm:spPr/>
      <dgm:t>
        <a:bodyPr/>
        <a:lstStyle/>
        <a:p>
          <a:r>
            <a:rPr lang="en-CA" dirty="0"/>
            <a:t>Grief and Bereavement: 379</a:t>
          </a:r>
          <a:endParaRPr lang="en-US" dirty="0"/>
        </a:p>
      </dgm:t>
    </dgm:pt>
    <dgm:pt modelId="{8CA861F3-CD34-495D-8E62-FD8D70212897}" type="parTrans" cxnId="{717A7050-85A3-476C-9BBA-85F27459E288}">
      <dgm:prSet/>
      <dgm:spPr/>
      <dgm:t>
        <a:bodyPr/>
        <a:lstStyle/>
        <a:p>
          <a:endParaRPr lang="en-US"/>
        </a:p>
      </dgm:t>
    </dgm:pt>
    <dgm:pt modelId="{671ED2CB-94D2-4B60-AE66-162A98D04D3D}" type="sibTrans" cxnId="{717A7050-85A3-476C-9BBA-85F27459E288}">
      <dgm:prSet/>
      <dgm:spPr/>
      <dgm:t>
        <a:bodyPr/>
        <a:lstStyle/>
        <a:p>
          <a:endParaRPr lang="en-US"/>
        </a:p>
      </dgm:t>
    </dgm:pt>
    <dgm:pt modelId="{F88D6D21-5A1E-44D9-BDB1-BBFD2858EF97}" type="pres">
      <dgm:prSet presAssocID="{7D22BC43-9B72-4ECC-B46E-B220B3294CE8}" presName="root" presStyleCnt="0">
        <dgm:presLayoutVars>
          <dgm:dir/>
          <dgm:resizeHandles val="exact"/>
        </dgm:presLayoutVars>
      </dgm:prSet>
      <dgm:spPr/>
    </dgm:pt>
    <dgm:pt modelId="{B7F91611-CE09-45BA-8028-F6FDFC5B8F37}" type="pres">
      <dgm:prSet presAssocID="{4E84B606-F172-4E83-854C-B44EBC95EDC8}" presName="compNode" presStyleCnt="0"/>
      <dgm:spPr/>
    </dgm:pt>
    <dgm:pt modelId="{B1FC68FA-1A89-4771-8092-6D5DD6866C3C}" type="pres">
      <dgm:prSet presAssocID="{4E84B606-F172-4E83-854C-B44EBC95EDC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AEFD5440-8C8C-476B-A1B1-2E144837545A}" type="pres">
      <dgm:prSet presAssocID="{4E84B606-F172-4E83-854C-B44EBC95EDC8}" presName="spaceRect" presStyleCnt="0"/>
      <dgm:spPr/>
    </dgm:pt>
    <dgm:pt modelId="{88371FE4-7826-44D8-96BC-B1792BF9CE55}" type="pres">
      <dgm:prSet presAssocID="{4E84B606-F172-4E83-854C-B44EBC95EDC8}" presName="textRect" presStyleLbl="revTx" presStyleIdx="0" presStyleCnt="6">
        <dgm:presLayoutVars>
          <dgm:chMax val="1"/>
          <dgm:chPref val="1"/>
        </dgm:presLayoutVars>
      </dgm:prSet>
      <dgm:spPr/>
    </dgm:pt>
    <dgm:pt modelId="{8F735A21-51F8-4020-A3ED-921DA310B518}" type="pres">
      <dgm:prSet presAssocID="{6EE494C4-4E95-4730-9FBC-5AE99A63088E}" presName="sibTrans" presStyleCnt="0"/>
      <dgm:spPr/>
    </dgm:pt>
    <dgm:pt modelId="{07C3AF10-D9D9-4749-A731-F648BFFED533}" type="pres">
      <dgm:prSet presAssocID="{673083F2-DF26-4B15-AA91-AD859DB11860}" presName="compNode" presStyleCnt="0"/>
      <dgm:spPr/>
    </dgm:pt>
    <dgm:pt modelId="{90208093-646C-4034-82E3-17D0AA88D2D2}" type="pres">
      <dgm:prSet presAssocID="{673083F2-DF26-4B15-AA91-AD859DB1186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99E8BC6-8029-4204-8D0A-734CB7C46DE7}" type="pres">
      <dgm:prSet presAssocID="{673083F2-DF26-4B15-AA91-AD859DB11860}" presName="spaceRect" presStyleCnt="0"/>
      <dgm:spPr/>
    </dgm:pt>
    <dgm:pt modelId="{D113C97C-72B4-4B11-8807-8F72A878C2CF}" type="pres">
      <dgm:prSet presAssocID="{673083F2-DF26-4B15-AA91-AD859DB11860}" presName="textRect" presStyleLbl="revTx" presStyleIdx="1" presStyleCnt="6">
        <dgm:presLayoutVars>
          <dgm:chMax val="1"/>
          <dgm:chPref val="1"/>
        </dgm:presLayoutVars>
      </dgm:prSet>
      <dgm:spPr/>
    </dgm:pt>
    <dgm:pt modelId="{C1EE03AB-C2A0-4738-A958-393FAB7378CE}" type="pres">
      <dgm:prSet presAssocID="{256FBF1D-7FF3-419D-B2AA-775D37716B68}" presName="sibTrans" presStyleCnt="0"/>
      <dgm:spPr/>
    </dgm:pt>
    <dgm:pt modelId="{1A55F672-5FC9-4D15-9DF7-F4488F423CB4}" type="pres">
      <dgm:prSet presAssocID="{75124C6F-7880-470E-B583-402B209D9D8E}" presName="compNode" presStyleCnt="0"/>
      <dgm:spPr/>
    </dgm:pt>
    <dgm:pt modelId="{F9C0844B-A941-45C6-8753-62BE21DA48FA}" type="pres">
      <dgm:prSet presAssocID="{75124C6F-7880-470E-B583-402B209D9D8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B594C25-E737-450B-A8D8-7CDE579A88C6}" type="pres">
      <dgm:prSet presAssocID="{75124C6F-7880-470E-B583-402B209D9D8E}" presName="spaceRect" presStyleCnt="0"/>
      <dgm:spPr/>
    </dgm:pt>
    <dgm:pt modelId="{164C2BA7-BC0E-4A26-B872-CA7C23E3C1F4}" type="pres">
      <dgm:prSet presAssocID="{75124C6F-7880-470E-B583-402B209D9D8E}" presName="textRect" presStyleLbl="revTx" presStyleIdx="2" presStyleCnt="6">
        <dgm:presLayoutVars>
          <dgm:chMax val="1"/>
          <dgm:chPref val="1"/>
        </dgm:presLayoutVars>
      </dgm:prSet>
      <dgm:spPr/>
    </dgm:pt>
    <dgm:pt modelId="{1D8090FA-F137-4BEF-9FB4-9F684FE8FC16}" type="pres">
      <dgm:prSet presAssocID="{1C95AD40-AF5E-400A-B4D9-37B4A8F68420}" presName="sibTrans" presStyleCnt="0"/>
      <dgm:spPr/>
    </dgm:pt>
    <dgm:pt modelId="{4F235CAB-9869-4056-B1C4-8C895A10B18D}" type="pres">
      <dgm:prSet presAssocID="{699CF5BD-6D0A-4F4C-946C-F68E666A6FE4}" presName="compNode" presStyleCnt="0"/>
      <dgm:spPr/>
    </dgm:pt>
    <dgm:pt modelId="{0BE68571-8B0C-449A-B1AA-4C5E3A795CEA}" type="pres">
      <dgm:prSet presAssocID="{699CF5BD-6D0A-4F4C-946C-F68E666A6FE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75BA4FE6-C761-4C00-BD20-4D8880218071}" type="pres">
      <dgm:prSet presAssocID="{699CF5BD-6D0A-4F4C-946C-F68E666A6FE4}" presName="spaceRect" presStyleCnt="0"/>
      <dgm:spPr/>
    </dgm:pt>
    <dgm:pt modelId="{0ACCA0FF-7439-4D54-ADFB-934A22B7A1CF}" type="pres">
      <dgm:prSet presAssocID="{699CF5BD-6D0A-4F4C-946C-F68E666A6FE4}" presName="textRect" presStyleLbl="revTx" presStyleIdx="3" presStyleCnt="6">
        <dgm:presLayoutVars>
          <dgm:chMax val="1"/>
          <dgm:chPref val="1"/>
        </dgm:presLayoutVars>
      </dgm:prSet>
      <dgm:spPr/>
    </dgm:pt>
    <dgm:pt modelId="{B45D772B-232A-4AB6-827B-09D3DBC0FD6B}" type="pres">
      <dgm:prSet presAssocID="{F45D8C45-793B-45C2-9394-216F82C79AFD}" presName="sibTrans" presStyleCnt="0"/>
      <dgm:spPr/>
    </dgm:pt>
    <dgm:pt modelId="{4F47B367-1816-4C24-B0CB-A46A9D5A84B1}" type="pres">
      <dgm:prSet presAssocID="{433EE17A-3537-4279-8028-9446BD094EE6}" presName="compNode" presStyleCnt="0"/>
      <dgm:spPr/>
    </dgm:pt>
    <dgm:pt modelId="{4B234E0B-67F4-4403-B8DF-1686A5E61B49}" type="pres">
      <dgm:prSet presAssocID="{433EE17A-3537-4279-8028-9446BD094EE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DEDF50AA-649E-4824-8E44-F0695C0A4E1D}" type="pres">
      <dgm:prSet presAssocID="{433EE17A-3537-4279-8028-9446BD094EE6}" presName="spaceRect" presStyleCnt="0"/>
      <dgm:spPr/>
    </dgm:pt>
    <dgm:pt modelId="{B8184F67-ED8D-4186-BE8E-2E280946DC3D}" type="pres">
      <dgm:prSet presAssocID="{433EE17A-3537-4279-8028-9446BD094EE6}" presName="textRect" presStyleLbl="revTx" presStyleIdx="4" presStyleCnt="6">
        <dgm:presLayoutVars>
          <dgm:chMax val="1"/>
          <dgm:chPref val="1"/>
        </dgm:presLayoutVars>
      </dgm:prSet>
      <dgm:spPr/>
    </dgm:pt>
    <dgm:pt modelId="{CB2C7A04-D501-4E9F-8E19-2C2E62F4440D}" type="pres">
      <dgm:prSet presAssocID="{AD90096B-E568-420A-869B-E4CE135FCEA8}" presName="sibTrans" presStyleCnt="0"/>
      <dgm:spPr/>
    </dgm:pt>
    <dgm:pt modelId="{5BEECCE1-308C-4FD2-B41F-F7A1EA63764A}" type="pres">
      <dgm:prSet presAssocID="{751027A9-B234-44AC-AD16-20FDCED9C295}" presName="compNode" presStyleCnt="0"/>
      <dgm:spPr/>
    </dgm:pt>
    <dgm:pt modelId="{D7B16950-730F-4B6D-A303-5C6C925832AA}" type="pres">
      <dgm:prSet presAssocID="{751027A9-B234-44AC-AD16-20FDCED9C29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2702126-E27A-45C3-A7A4-BB49DA633EEF}" type="pres">
      <dgm:prSet presAssocID="{751027A9-B234-44AC-AD16-20FDCED9C295}" presName="spaceRect" presStyleCnt="0"/>
      <dgm:spPr/>
    </dgm:pt>
    <dgm:pt modelId="{680AF3F7-87EA-402F-B059-4DF1488B4177}" type="pres">
      <dgm:prSet presAssocID="{751027A9-B234-44AC-AD16-20FDCED9C295}" presName="textRect" presStyleLbl="revTx" presStyleIdx="5" presStyleCnt="6" custScaleY="77113">
        <dgm:presLayoutVars>
          <dgm:chMax val="1"/>
          <dgm:chPref val="1"/>
        </dgm:presLayoutVars>
      </dgm:prSet>
      <dgm:spPr/>
    </dgm:pt>
  </dgm:ptLst>
  <dgm:cxnLst>
    <dgm:cxn modelId="{21BA0819-00EF-48FE-91FD-818F199C1061}" type="presOf" srcId="{699CF5BD-6D0A-4F4C-946C-F68E666A6FE4}" destId="{0ACCA0FF-7439-4D54-ADFB-934A22B7A1CF}" srcOrd="0" destOrd="0" presId="urn:microsoft.com/office/officeart/2018/2/layout/IconLabelList"/>
    <dgm:cxn modelId="{EAF87319-8B5F-47D2-99B0-7DBE46132AEA}" type="presOf" srcId="{7D22BC43-9B72-4ECC-B46E-B220B3294CE8}" destId="{F88D6D21-5A1E-44D9-BDB1-BBFD2858EF97}" srcOrd="0" destOrd="0" presId="urn:microsoft.com/office/officeart/2018/2/layout/IconLabelList"/>
    <dgm:cxn modelId="{1EF09319-0B10-44E6-AA5E-A71965A061F7}" srcId="{7D22BC43-9B72-4ECC-B46E-B220B3294CE8}" destId="{75124C6F-7880-470E-B583-402B209D9D8E}" srcOrd="2" destOrd="0" parTransId="{FA8ED6E0-0949-443C-B068-FCFF595E87C6}" sibTransId="{1C95AD40-AF5E-400A-B4D9-37B4A8F68420}"/>
    <dgm:cxn modelId="{594BE02D-1936-49D0-95AA-C33451C90DA9}" type="presOf" srcId="{75124C6F-7880-470E-B583-402B209D9D8E}" destId="{164C2BA7-BC0E-4A26-B872-CA7C23E3C1F4}" srcOrd="0" destOrd="0" presId="urn:microsoft.com/office/officeart/2018/2/layout/IconLabelList"/>
    <dgm:cxn modelId="{92577336-4E9C-480F-9D6E-AD0D2AF33753}" srcId="{7D22BC43-9B72-4ECC-B46E-B220B3294CE8}" destId="{673083F2-DF26-4B15-AA91-AD859DB11860}" srcOrd="1" destOrd="0" parTransId="{C4EDAC1F-4D06-42CA-BE59-FC4CC19E6E59}" sibTransId="{256FBF1D-7FF3-419D-B2AA-775D37716B68}"/>
    <dgm:cxn modelId="{8499243A-C133-49D5-89E0-178BAAAE755E}" type="presOf" srcId="{433EE17A-3537-4279-8028-9446BD094EE6}" destId="{B8184F67-ED8D-4186-BE8E-2E280946DC3D}" srcOrd="0" destOrd="0" presId="urn:microsoft.com/office/officeart/2018/2/layout/IconLabelList"/>
    <dgm:cxn modelId="{65A2D33D-67F8-453A-BB7F-C565B49AE0A5}" srcId="{7D22BC43-9B72-4ECC-B46E-B220B3294CE8}" destId="{699CF5BD-6D0A-4F4C-946C-F68E666A6FE4}" srcOrd="3" destOrd="0" parTransId="{9E6417B4-800B-495E-9661-C7FA6C94A1EC}" sibTransId="{F45D8C45-793B-45C2-9394-216F82C79AFD}"/>
    <dgm:cxn modelId="{BE867A64-3BD6-4A8F-A70B-9EAAFC63E7E8}" srcId="{7D22BC43-9B72-4ECC-B46E-B220B3294CE8}" destId="{433EE17A-3537-4279-8028-9446BD094EE6}" srcOrd="4" destOrd="0" parTransId="{CC6E8788-FA54-4FC3-9439-CC49AB7CA209}" sibTransId="{AD90096B-E568-420A-869B-E4CE135FCEA8}"/>
    <dgm:cxn modelId="{D150D867-0A08-4715-A56F-148BCA83455A}" type="presOf" srcId="{673083F2-DF26-4B15-AA91-AD859DB11860}" destId="{D113C97C-72B4-4B11-8807-8F72A878C2CF}" srcOrd="0" destOrd="0" presId="urn:microsoft.com/office/officeart/2018/2/layout/IconLabelList"/>
    <dgm:cxn modelId="{717A7050-85A3-476C-9BBA-85F27459E288}" srcId="{7D22BC43-9B72-4ECC-B46E-B220B3294CE8}" destId="{751027A9-B234-44AC-AD16-20FDCED9C295}" srcOrd="5" destOrd="0" parTransId="{8CA861F3-CD34-495D-8E62-FD8D70212897}" sibTransId="{671ED2CB-94D2-4B60-AE66-162A98D04D3D}"/>
    <dgm:cxn modelId="{6428F386-CBCC-4395-90D6-F1D072541C25}" type="presOf" srcId="{751027A9-B234-44AC-AD16-20FDCED9C295}" destId="{680AF3F7-87EA-402F-B059-4DF1488B4177}" srcOrd="0" destOrd="0" presId="urn:microsoft.com/office/officeart/2018/2/layout/IconLabelList"/>
    <dgm:cxn modelId="{8EB988D2-5E15-4CC3-80C8-707711CFFA00}" srcId="{7D22BC43-9B72-4ECC-B46E-B220B3294CE8}" destId="{4E84B606-F172-4E83-854C-B44EBC95EDC8}" srcOrd="0" destOrd="0" parTransId="{B1CB9B7A-2B4F-4FF8-9550-D949D851AC2B}" sibTransId="{6EE494C4-4E95-4730-9FBC-5AE99A63088E}"/>
    <dgm:cxn modelId="{99A975EF-E120-41E0-91C9-0B0138C1D6C4}" type="presOf" srcId="{4E84B606-F172-4E83-854C-B44EBC95EDC8}" destId="{88371FE4-7826-44D8-96BC-B1792BF9CE55}" srcOrd="0" destOrd="0" presId="urn:microsoft.com/office/officeart/2018/2/layout/IconLabelList"/>
    <dgm:cxn modelId="{03770DF7-48D9-4114-B69F-92D1D128F0F9}" type="presParOf" srcId="{F88D6D21-5A1E-44D9-BDB1-BBFD2858EF97}" destId="{B7F91611-CE09-45BA-8028-F6FDFC5B8F37}" srcOrd="0" destOrd="0" presId="urn:microsoft.com/office/officeart/2018/2/layout/IconLabelList"/>
    <dgm:cxn modelId="{271708DB-9412-487D-9EC9-F726B0DC09A9}" type="presParOf" srcId="{B7F91611-CE09-45BA-8028-F6FDFC5B8F37}" destId="{B1FC68FA-1A89-4771-8092-6D5DD6866C3C}" srcOrd="0" destOrd="0" presId="urn:microsoft.com/office/officeart/2018/2/layout/IconLabelList"/>
    <dgm:cxn modelId="{EE1C6290-3664-4426-BB3B-7999D0D20DB4}" type="presParOf" srcId="{B7F91611-CE09-45BA-8028-F6FDFC5B8F37}" destId="{AEFD5440-8C8C-476B-A1B1-2E144837545A}" srcOrd="1" destOrd="0" presId="urn:microsoft.com/office/officeart/2018/2/layout/IconLabelList"/>
    <dgm:cxn modelId="{1DC6959B-4EB2-4D79-9608-A7E46535B5EA}" type="presParOf" srcId="{B7F91611-CE09-45BA-8028-F6FDFC5B8F37}" destId="{88371FE4-7826-44D8-96BC-B1792BF9CE55}" srcOrd="2" destOrd="0" presId="urn:microsoft.com/office/officeart/2018/2/layout/IconLabelList"/>
    <dgm:cxn modelId="{24F992A6-3E2B-4063-995D-4647685E68A9}" type="presParOf" srcId="{F88D6D21-5A1E-44D9-BDB1-BBFD2858EF97}" destId="{8F735A21-51F8-4020-A3ED-921DA310B518}" srcOrd="1" destOrd="0" presId="urn:microsoft.com/office/officeart/2018/2/layout/IconLabelList"/>
    <dgm:cxn modelId="{8AD697C3-86DA-4F52-A879-669E4FB27804}" type="presParOf" srcId="{F88D6D21-5A1E-44D9-BDB1-BBFD2858EF97}" destId="{07C3AF10-D9D9-4749-A731-F648BFFED533}" srcOrd="2" destOrd="0" presId="urn:microsoft.com/office/officeart/2018/2/layout/IconLabelList"/>
    <dgm:cxn modelId="{60F04BC8-F6E3-4393-8418-02A0F8D8256C}" type="presParOf" srcId="{07C3AF10-D9D9-4749-A731-F648BFFED533}" destId="{90208093-646C-4034-82E3-17D0AA88D2D2}" srcOrd="0" destOrd="0" presId="urn:microsoft.com/office/officeart/2018/2/layout/IconLabelList"/>
    <dgm:cxn modelId="{42B5A101-C4D6-4589-BEE3-62B09A29CC71}" type="presParOf" srcId="{07C3AF10-D9D9-4749-A731-F648BFFED533}" destId="{F99E8BC6-8029-4204-8D0A-734CB7C46DE7}" srcOrd="1" destOrd="0" presId="urn:microsoft.com/office/officeart/2018/2/layout/IconLabelList"/>
    <dgm:cxn modelId="{8EEAF62F-2AF2-4A1C-A3EA-71B2D25C8833}" type="presParOf" srcId="{07C3AF10-D9D9-4749-A731-F648BFFED533}" destId="{D113C97C-72B4-4B11-8807-8F72A878C2CF}" srcOrd="2" destOrd="0" presId="urn:microsoft.com/office/officeart/2018/2/layout/IconLabelList"/>
    <dgm:cxn modelId="{C38C2578-BB80-42A4-87B4-2FAA07F9FE6F}" type="presParOf" srcId="{F88D6D21-5A1E-44D9-BDB1-BBFD2858EF97}" destId="{C1EE03AB-C2A0-4738-A958-393FAB7378CE}" srcOrd="3" destOrd="0" presId="urn:microsoft.com/office/officeart/2018/2/layout/IconLabelList"/>
    <dgm:cxn modelId="{9F46732F-3046-4F8C-A5E6-891CA42A3776}" type="presParOf" srcId="{F88D6D21-5A1E-44D9-BDB1-BBFD2858EF97}" destId="{1A55F672-5FC9-4D15-9DF7-F4488F423CB4}" srcOrd="4" destOrd="0" presId="urn:microsoft.com/office/officeart/2018/2/layout/IconLabelList"/>
    <dgm:cxn modelId="{E2CDBE5C-EE4B-4499-B2F1-03F350FC90A7}" type="presParOf" srcId="{1A55F672-5FC9-4D15-9DF7-F4488F423CB4}" destId="{F9C0844B-A941-45C6-8753-62BE21DA48FA}" srcOrd="0" destOrd="0" presId="urn:microsoft.com/office/officeart/2018/2/layout/IconLabelList"/>
    <dgm:cxn modelId="{9CA2BAD2-0EB2-4377-9577-0D5CD2EF36BA}" type="presParOf" srcId="{1A55F672-5FC9-4D15-9DF7-F4488F423CB4}" destId="{1B594C25-E737-450B-A8D8-7CDE579A88C6}" srcOrd="1" destOrd="0" presId="urn:microsoft.com/office/officeart/2018/2/layout/IconLabelList"/>
    <dgm:cxn modelId="{69465B11-050E-46E2-80F2-CF85290744FA}" type="presParOf" srcId="{1A55F672-5FC9-4D15-9DF7-F4488F423CB4}" destId="{164C2BA7-BC0E-4A26-B872-CA7C23E3C1F4}" srcOrd="2" destOrd="0" presId="urn:microsoft.com/office/officeart/2018/2/layout/IconLabelList"/>
    <dgm:cxn modelId="{6D8621A3-7FCB-47B4-8E4D-2394553BB7B7}" type="presParOf" srcId="{F88D6D21-5A1E-44D9-BDB1-BBFD2858EF97}" destId="{1D8090FA-F137-4BEF-9FB4-9F684FE8FC16}" srcOrd="5" destOrd="0" presId="urn:microsoft.com/office/officeart/2018/2/layout/IconLabelList"/>
    <dgm:cxn modelId="{E4CC1E2E-30C7-4FC7-BFB3-D81A31E93F56}" type="presParOf" srcId="{F88D6D21-5A1E-44D9-BDB1-BBFD2858EF97}" destId="{4F235CAB-9869-4056-B1C4-8C895A10B18D}" srcOrd="6" destOrd="0" presId="urn:microsoft.com/office/officeart/2018/2/layout/IconLabelList"/>
    <dgm:cxn modelId="{BEF33D60-2D5D-4D95-AE92-5A7781C1AFE8}" type="presParOf" srcId="{4F235CAB-9869-4056-B1C4-8C895A10B18D}" destId="{0BE68571-8B0C-449A-B1AA-4C5E3A795CEA}" srcOrd="0" destOrd="0" presId="urn:microsoft.com/office/officeart/2018/2/layout/IconLabelList"/>
    <dgm:cxn modelId="{DB65EEA5-CB39-4FDE-A6E6-E1A21D50253D}" type="presParOf" srcId="{4F235CAB-9869-4056-B1C4-8C895A10B18D}" destId="{75BA4FE6-C761-4C00-BD20-4D8880218071}" srcOrd="1" destOrd="0" presId="urn:microsoft.com/office/officeart/2018/2/layout/IconLabelList"/>
    <dgm:cxn modelId="{D236C6EF-E31D-4C6A-A771-28161A2878A2}" type="presParOf" srcId="{4F235CAB-9869-4056-B1C4-8C895A10B18D}" destId="{0ACCA0FF-7439-4D54-ADFB-934A22B7A1CF}" srcOrd="2" destOrd="0" presId="urn:microsoft.com/office/officeart/2018/2/layout/IconLabelList"/>
    <dgm:cxn modelId="{BC0C5449-8347-4A7E-A892-5EEFDF40BD0C}" type="presParOf" srcId="{F88D6D21-5A1E-44D9-BDB1-BBFD2858EF97}" destId="{B45D772B-232A-4AB6-827B-09D3DBC0FD6B}" srcOrd="7" destOrd="0" presId="urn:microsoft.com/office/officeart/2018/2/layout/IconLabelList"/>
    <dgm:cxn modelId="{94DE9EF8-4D38-4414-98F8-B9E4BC435452}" type="presParOf" srcId="{F88D6D21-5A1E-44D9-BDB1-BBFD2858EF97}" destId="{4F47B367-1816-4C24-B0CB-A46A9D5A84B1}" srcOrd="8" destOrd="0" presId="urn:microsoft.com/office/officeart/2018/2/layout/IconLabelList"/>
    <dgm:cxn modelId="{D5056A17-5146-416E-959B-891B5CD4B595}" type="presParOf" srcId="{4F47B367-1816-4C24-B0CB-A46A9D5A84B1}" destId="{4B234E0B-67F4-4403-B8DF-1686A5E61B49}" srcOrd="0" destOrd="0" presId="urn:microsoft.com/office/officeart/2018/2/layout/IconLabelList"/>
    <dgm:cxn modelId="{C849917F-1EF6-49C8-97D8-6BEEE1993DE6}" type="presParOf" srcId="{4F47B367-1816-4C24-B0CB-A46A9D5A84B1}" destId="{DEDF50AA-649E-4824-8E44-F0695C0A4E1D}" srcOrd="1" destOrd="0" presId="urn:microsoft.com/office/officeart/2018/2/layout/IconLabelList"/>
    <dgm:cxn modelId="{72DA670B-0F6D-45D7-B4DF-2E45E767447C}" type="presParOf" srcId="{4F47B367-1816-4C24-B0CB-A46A9D5A84B1}" destId="{B8184F67-ED8D-4186-BE8E-2E280946DC3D}" srcOrd="2" destOrd="0" presId="urn:microsoft.com/office/officeart/2018/2/layout/IconLabelList"/>
    <dgm:cxn modelId="{FCEECD49-0AF2-43FD-B338-8CAD2367B19E}" type="presParOf" srcId="{F88D6D21-5A1E-44D9-BDB1-BBFD2858EF97}" destId="{CB2C7A04-D501-4E9F-8E19-2C2E62F4440D}" srcOrd="9" destOrd="0" presId="urn:microsoft.com/office/officeart/2018/2/layout/IconLabelList"/>
    <dgm:cxn modelId="{F75A391F-A019-4367-B835-A319435D6591}" type="presParOf" srcId="{F88D6D21-5A1E-44D9-BDB1-BBFD2858EF97}" destId="{5BEECCE1-308C-4FD2-B41F-F7A1EA63764A}" srcOrd="10" destOrd="0" presId="urn:microsoft.com/office/officeart/2018/2/layout/IconLabelList"/>
    <dgm:cxn modelId="{DACF11E0-8E10-4DF9-BEEE-31F8917052C8}" type="presParOf" srcId="{5BEECCE1-308C-4FD2-B41F-F7A1EA63764A}" destId="{D7B16950-730F-4B6D-A303-5C6C925832AA}" srcOrd="0" destOrd="0" presId="urn:microsoft.com/office/officeart/2018/2/layout/IconLabelList"/>
    <dgm:cxn modelId="{5E8ADC7C-FAC8-4B11-9C6E-63C30C92D335}" type="presParOf" srcId="{5BEECCE1-308C-4FD2-B41F-F7A1EA63764A}" destId="{12702126-E27A-45C3-A7A4-BB49DA633EEF}" srcOrd="1" destOrd="0" presId="urn:microsoft.com/office/officeart/2018/2/layout/IconLabelList"/>
    <dgm:cxn modelId="{91E1134C-30DA-4214-8725-88EC47D22D0E}" type="presParOf" srcId="{5BEECCE1-308C-4FD2-B41F-F7A1EA63764A}" destId="{680AF3F7-87EA-402F-B059-4DF1488B417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12999E-A56C-4AF4-8211-4888B8DCDB3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2492B-B53E-41ED-AFE3-E94777204C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Volunteers are vital in hospice, resale stores, grief programs, and dementia support.</a:t>
          </a:r>
        </a:p>
      </dgm:t>
    </dgm:pt>
    <dgm:pt modelId="{1CF67C27-68C0-4D82-B136-3FF374FF7DC4}" type="parTrans" cxnId="{D5C7B0AD-72CE-4DE8-836E-A30DE630D366}">
      <dgm:prSet/>
      <dgm:spPr/>
      <dgm:t>
        <a:bodyPr/>
        <a:lstStyle/>
        <a:p>
          <a:endParaRPr lang="en-US"/>
        </a:p>
      </dgm:t>
    </dgm:pt>
    <dgm:pt modelId="{1746F9F7-B280-420B-BF56-58AC70767ADF}" type="sibTrans" cxnId="{D5C7B0AD-72CE-4DE8-836E-A30DE630D366}">
      <dgm:prSet/>
      <dgm:spPr/>
      <dgm:t>
        <a:bodyPr/>
        <a:lstStyle/>
        <a:p>
          <a:endParaRPr lang="en-US"/>
        </a:p>
      </dgm:t>
    </dgm:pt>
    <dgm:pt modelId="{FE7B62A9-EA56-46D4-B092-985744D7FD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Recruitment at community events.</a:t>
          </a:r>
        </a:p>
      </dgm:t>
    </dgm:pt>
    <dgm:pt modelId="{00258EF3-D18A-4C0B-B2D8-31F03AFFB02B}" type="parTrans" cxnId="{21860824-5F61-4B9B-9E2C-AE102F8772AA}">
      <dgm:prSet/>
      <dgm:spPr/>
      <dgm:t>
        <a:bodyPr/>
        <a:lstStyle/>
        <a:p>
          <a:endParaRPr lang="en-US"/>
        </a:p>
      </dgm:t>
    </dgm:pt>
    <dgm:pt modelId="{2617A8E7-0627-42A4-A3C8-B87F3042670F}" type="sibTrans" cxnId="{21860824-5F61-4B9B-9E2C-AE102F8772AA}">
      <dgm:prSet/>
      <dgm:spPr/>
      <dgm:t>
        <a:bodyPr/>
        <a:lstStyle/>
        <a:p>
          <a:endParaRPr lang="en-US"/>
        </a:p>
      </dgm:t>
    </dgm:pt>
    <dgm:pt modelId="{936311A6-A706-4FB9-A73A-B6678AD449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Volunteers receive orientation, mentorship, and social opportunities.</a:t>
          </a:r>
        </a:p>
      </dgm:t>
    </dgm:pt>
    <dgm:pt modelId="{42F8BEED-45A6-496C-B8F3-B19E08ADE27C}" type="parTrans" cxnId="{CD694C5F-A443-4FE1-98EB-EBC4650119BD}">
      <dgm:prSet/>
      <dgm:spPr/>
      <dgm:t>
        <a:bodyPr/>
        <a:lstStyle/>
        <a:p>
          <a:endParaRPr lang="en-US"/>
        </a:p>
      </dgm:t>
    </dgm:pt>
    <dgm:pt modelId="{F8DDA84C-1D83-4598-911B-FD41428F9C12}" type="sibTrans" cxnId="{CD694C5F-A443-4FE1-98EB-EBC4650119BD}">
      <dgm:prSet/>
      <dgm:spPr/>
      <dgm:t>
        <a:bodyPr/>
        <a:lstStyle/>
        <a:p>
          <a:endParaRPr lang="en-US"/>
        </a:p>
      </dgm:t>
    </dgm:pt>
    <dgm:pt modelId="{8F0DC589-49B9-4C01-B758-84956C04C2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Growing team of compassionate individuals supporting care delivery.</a:t>
          </a:r>
        </a:p>
      </dgm:t>
    </dgm:pt>
    <dgm:pt modelId="{E0398670-0E2C-4F42-8433-19BB0E614BD2}" type="parTrans" cxnId="{B0DCB3E8-1CE1-482C-83AE-DA6EE3329D46}">
      <dgm:prSet/>
      <dgm:spPr/>
      <dgm:t>
        <a:bodyPr/>
        <a:lstStyle/>
        <a:p>
          <a:endParaRPr lang="en-US"/>
        </a:p>
      </dgm:t>
    </dgm:pt>
    <dgm:pt modelId="{443988FC-7B2F-4371-BF8F-D9F751535AAC}" type="sibTrans" cxnId="{B0DCB3E8-1CE1-482C-83AE-DA6EE3329D46}">
      <dgm:prSet/>
      <dgm:spPr/>
      <dgm:t>
        <a:bodyPr/>
        <a:lstStyle/>
        <a:p>
          <a:endParaRPr lang="en-US"/>
        </a:p>
      </dgm:t>
    </dgm:pt>
    <dgm:pt modelId="{87507B3B-42B9-4704-9169-A2FF4893834B}" type="pres">
      <dgm:prSet presAssocID="{3712999E-A56C-4AF4-8211-4888B8DCDB3A}" presName="root" presStyleCnt="0">
        <dgm:presLayoutVars>
          <dgm:dir/>
          <dgm:resizeHandles val="exact"/>
        </dgm:presLayoutVars>
      </dgm:prSet>
      <dgm:spPr/>
    </dgm:pt>
    <dgm:pt modelId="{20A54409-CA28-496C-8249-92461038FFFA}" type="pres">
      <dgm:prSet presAssocID="{E7A2492B-B53E-41ED-AFE3-E94777204C55}" presName="compNode" presStyleCnt="0"/>
      <dgm:spPr/>
    </dgm:pt>
    <dgm:pt modelId="{D950706E-67A1-4E12-9046-7FA06B2F0A9D}" type="pres">
      <dgm:prSet presAssocID="{E7A2492B-B53E-41ED-AFE3-E94777204C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2D5A292A-F9A8-41A5-A16F-DB10DBE2609E}" type="pres">
      <dgm:prSet presAssocID="{E7A2492B-B53E-41ED-AFE3-E94777204C55}" presName="spaceRect" presStyleCnt="0"/>
      <dgm:spPr/>
    </dgm:pt>
    <dgm:pt modelId="{DEF819D2-86D4-4BB4-83AB-0F38D2FD4A8E}" type="pres">
      <dgm:prSet presAssocID="{E7A2492B-B53E-41ED-AFE3-E94777204C55}" presName="textRect" presStyleLbl="revTx" presStyleIdx="0" presStyleCnt="4">
        <dgm:presLayoutVars>
          <dgm:chMax val="1"/>
          <dgm:chPref val="1"/>
        </dgm:presLayoutVars>
      </dgm:prSet>
      <dgm:spPr/>
    </dgm:pt>
    <dgm:pt modelId="{790D7D9E-B67B-438C-B4E7-BC17DB1AFEAF}" type="pres">
      <dgm:prSet presAssocID="{1746F9F7-B280-420B-BF56-58AC70767ADF}" presName="sibTrans" presStyleCnt="0"/>
      <dgm:spPr/>
    </dgm:pt>
    <dgm:pt modelId="{20496D8A-F42F-45F3-A571-40BC44755DB4}" type="pres">
      <dgm:prSet presAssocID="{FE7B62A9-EA56-46D4-B092-985744D7FD5D}" presName="compNode" presStyleCnt="0"/>
      <dgm:spPr/>
    </dgm:pt>
    <dgm:pt modelId="{3B1AED69-B994-401E-BFD9-7328E2DD5990}" type="pres">
      <dgm:prSet presAssocID="{FE7B62A9-EA56-46D4-B092-985744D7FD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EEA0F639-FEE3-493D-BA66-161B80CEFC57}" type="pres">
      <dgm:prSet presAssocID="{FE7B62A9-EA56-46D4-B092-985744D7FD5D}" presName="spaceRect" presStyleCnt="0"/>
      <dgm:spPr/>
    </dgm:pt>
    <dgm:pt modelId="{AE26F082-D1A1-4007-91B3-0BE30608DD73}" type="pres">
      <dgm:prSet presAssocID="{FE7B62A9-EA56-46D4-B092-985744D7FD5D}" presName="textRect" presStyleLbl="revTx" presStyleIdx="1" presStyleCnt="4">
        <dgm:presLayoutVars>
          <dgm:chMax val="1"/>
          <dgm:chPref val="1"/>
        </dgm:presLayoutVars>
      </dgm:prSet>
      <dgm:spPr/>
    </dgm:pt>
    <dgm:pt modelId="{150454E1-AEEB-45F4-9609-2EDF2A96B0D3}" type="pres">
      <dgm:prSet presAssocID="{2617A8E7-0627-42A4-A3C8-B87F3042670F}" presName="sibTrans" presStyleCnt="0"/>
      <dgm:spPr/>
    </dgm:pt>
    <dgm:pt modelId="{7A44F166-AFDC-4903-9CBD-F2A7B3D00FCE}" type="pres">
      <dgm:prSet presAssocID="{936311A6-A706-4FB9-A73A-B6678AD449A6}" presName="compNode" presStyleCnt="0"/>
      <dgm:spPr/>
    </dgm:pt>
    <dgm:pt modelId="{9521846D-5097-408B-AB3C-6327AD170F58}" type="pres">
      <dgm:prSet presAssocID="{936311A6-A706-4FB9-A73A-B6678AD449A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2A31B84C-F9EB-42B1-8854-42019CA1E3A7}" type="pres">
      <dgm:prSet presAssocID="{936311A6-A706-4FB9-A73A-B6678AD449A6}" presName="spaceRect" presStyleCnt="0"/>
      <dgm:spPr/>
    </dgm:pt>
    <dgm:pt modelId="{E6CDC280-FF49-4509-BD5B-D099CA273B4C}" type="pres">
      <dgm:prSet presAssocID="{936311A6-A706-4FB9-A73A-B6678AD449A6}" presName="textRect" presStyleLbl="revTx" presStyleIdx="2" presStyleCnt="4">
        <dgm:presLayoutVars>
          <dgm:chMax val="1"/>
          <dgm:chPref val="1"/>
        </dgm:presLayoutVars>
      </dgm:prSet>
      <dgm:spPr/>
    </dgm:pt>
    <dgm:pt modelId="{C30D16C4-A393-47EC-A558-7FE9082E21B8}" type="pres">
      <dgm:prSet presAssocID="{F8DDA84C-1D83-4598-911B-FD41428F9C12}" presName="sibTrans" presStyleCnt="0"/>
      <dgm:spPr/>
    </dgm:pt>
    <dgm:pt modelId="{A856804B-A349-4942-AADA-B9117B255FC4}" type="pres">
      <dgm:prSet presAssocID="{8F0DC589-49B9-4C01-B758-84956C04C23D}" presName="compNode" presStyleCnt="0"/>
      <dgm:spPr/>
    </dgm:pt>
    <dgm:pt modelId="{3A07EB5B-4AAB-4993-8E9E-40D19184640B}" type="pres">
      <dgm:prSet presAssocID="{8F0DC589-49B9-4C01-B758-84956C04C23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C4ED58F-9B7F-4CE2-A84D-42B681E5A9C3}" type="pres">
      <dgm:prSet presAssocID="{8F0DC589-49B9-4C01-B758-84956C04C23D}" presName="spaceRect" presStyleCnt="0"/>
      <dgm:spPr/>
    </dgm:pt>
    <dgm:pt modelId="{61AFC12E-A502-4EA9-A217-A9447DB8BB5E}" type="pres">
      <dgm:prSet presAssocID="{8F0DC589-49B9-4C01-B758-84956C04C23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8756B23-E6B8-4D05-A598-EA13064C4598}" type="presOf" srcId="{8F0DC589-49B9-4C01-B758-84956C04C23D}" destId="{61AFC12E-A502-4EA9-A217-A9447DB8BB5E}" srcOrd="0" destOrd="0" presId="urn:microsoft.com/office/officeart/2018/2/layout/IconLabelList"/>
    <dgm:cxn modelId="{21860824-5F61-4B9B-9E2C-AE102F8772AA}" srcId="{3712999E-A56C-4AF4-8211-4888B8DCDB3A}" destId="{FE7B62A9-EA56-46D4-B092-985744D7FD5D}" srcOrd="1" destOrd="0" parTransId="{00258EF3-D18A-4C0B-B2D8-31F03AFFB02B}" sibTransId="{2617A8E7-0627-42A4-A3C8-B87F3042670F}"/>
    <dgm:cxn modelId="{8CDC5632-1A1E-4C19-858C-601A1C67DC5C}" type="presOf" srcId="{FE7B62A9-EA56-46D4-B092-985744D7FD5D}" destId="{AE26F082-D1A1-4007-91B3-0BE30608DD73}" srcOrd="0" destOrd="0" presId="urn:microsoft.com/office/officeart/2018/2/layout/IconLabelList"/>
    <dgm:cxn modelId="{CD694C5F-A443-4FE1-98EB-EBC4650119BD}" srcId="{3712999E-A56C-4AF4-8211-4888B8DCDB3A}" destId="{936311A6-A706-4FB9-A73A-B6678AD449A6}" srcOrd="2" destOrd="0" parTransId="{42F8BEED-45A6-496C-B8F3-B19E08ADE27C}" sibTransId="{F8DDA84C-1D83-4598-911B-FD41428F9C12}"/>
    <dgm:cxn modelId="{D5C7B0AD-72CE-4DE8-836E-A30DE630D366}" srcId="{3712999E-A56C-4AF4-8211-4888B8DCDB3A}" destId="{E7A2492B-B53E-41ED-AFE3-E94777204C55}" srcOrd="0" destOrd="0" parTransId="{1CF67C27-68C0-4D82-B136-3FF374FF7DC4}" sibTransId="{1746F9F7-B280-420B-BF56-58AC70767ADF}"/>
    <dgm:cxn modelId="{00A1DCCB-B489-471B-9477-78597CA34FF4}" type="presOf" srcId="{3712999E-A56C-4AF4-8211-4888B8DCDB3A}" destId="{87507B3B-42B9-4704-9169-A2FF4893834B}" srcOrd="0" destOrd="0" presId="urn:microsoft.com/office/officeart/2018/2/layout/IconLabelList"/>
    <dgm:cxn modelId="{B0DCB3E8-1CE1-482C-83AE-DA6EE3329D46}" srcId="{3712999E-A56C-4AF4-8211-4888B8DCDB3A}" destId="{8F0DC589-49B9-4C01-B758-84956C04C23D}" srcOrd="3" destOrd="0" parTransId="{E0398670-0E2C-4F42-8433-19BB0E614BD2}" sibTransId="{443988FC-7B2F-4371-BF8F-D9F751535AAC}"/>
    <dgm:cxn modelId="{BD514BED-0065-4491-A78A-C02167AF0A0D}" type="presOf" srcId="{E7A2492B-B53E-41ED-AFE3-E94777204C55}" destId="{DEF819D2-86D4-4BB4-83AB-0F38D2FD4A8E}" srcOrd="0" destOrd="0" presId="urn:microsoft.com/office/officeart/2018/2/layout/IconLabelList"/>
    <dgm:cxn modelId="{CEFFD2EE-DAA7-41FB-A036-304804C1CACA}" type="presOf" srcId="{936311A6-A706-4FB9-A73A-B6678AD449A6}" destId="{E6CDC280-FF49-4509-BD5B-D099CA273B4C}" srcOrd="0" destOrd="0" presId="urn:microsoft.com/office/officeart/2018/2/layout/IconLabelList"/>
    <dgm:cxn modelId="{DC65CAB5-ED5C-4B4C-8E54-D6ED729F48DF}" type="presParOf" srcId="{87507B3B-42B9-4704-9169-A2FF4893834B}" destId="{20A54409-CA28-496C-8249-92461038FFFA}" srcOrd="0" destOrd="0" presId="urn:microsoft.com/office/officeart/2018/2/layout/IconLabelList"/>
    <dgm:cxn modelId="{5120C639-C45D-4C76-A606-F86325B88C3A}" type="presParOf" srcId="{20A54409-CA28-496C-8249-92461038FFFA}" destId="{D950706E-67A1-4E12-9046-7FA06B2F0A9D}" srcOrd="0" destOrd="0" presId="urn:microsoft.com/office/officeart/2018/2/layout/IconLabelList"/>
    <dgm:cxn modelId="{768A309A-D05E-4C0C-8BC2-4A28071D70E3}" type="presParOf" srcId="{20A54409-CA28-496C-8249-92461038FFFA}" destId="{2D5A292A-F9A8-41A5-A16F-DB10DBE2609E}" srcOrd="1" destOrd="0" presId="urn:microsoft.com/office/officeart/2018/2/layout/IconLabelList"/>
    <dgm:cxn modelId="{51FBE215-5C80-4596-9B82-BB1A621FC20D}" type="presParOf" srcId="{20A54409-CA28-496C-8249-92461038FFFA}" destId="{DEF819D2-86D4-4BB4-83AB-0F38D2FD4A8E}" srcOrd="2" destOrd="0" presId="urn:microsoft.com/office/officeart/2018/2/layout/IconLabelList"/>
    <dgm:cxn modelId="{44A46CB3-A0FA-41D3-B477-B0614F73A7D7}" type="presParOf" srcId="{87507B3B-42B9-4704-9169-A2FF4893834B}" destId="{790D7D9E-B67B-438C-B4E7-BC17DB1AFEAF}" srcOrd="1" destOrd="0" presId="urn:microsoft.com/office/officeart/2018/2/layout/IconLabelList"/>
    <dgm:cxn modelId="{ED61EBA4-89CE-473A-A2DB-3194BCDC5F2D}" type="presParOf" srcId="{87507B3B-42B9-4704-9169-A2FF4893834B}" destId="{20496D8A-F42F-45F3-A571-40BC44755DB4}" srcOrd="2" destOrd="0" presId="urn:microsoft.com/office/officeart/2018/2/layout/IconLabelList"/>
    <dgm:cxn modelId="{9DBC7035-A431-402B-B935-C18B61CABBFF}" type="presParOf" srcId="{20496D8A-F42F-45F3-A571-40BC44755DB4}" destId="{3B1AED69-B994-401E-BFD9-7328E2DD5990}" srcOrd="0" destOrd="0" presId="urn:microsoft.com/office/officeart/2018/2/layout/IconLabelList"/>
    <dgm:cxn modelId="{245C5E9C-B507-4D0E-8335-057112B7583F}" type="presParOf" srcId="{20496D8A-F42F-45F3-A571-40BC44755DB4}" destId="{EEA0F639-FEE3-493D-BA66-161B80CEFC57}" srcOrd="1" destOrd="0" presId="urn:microsoft.com/office/officeart/2018/2/layout/IconLabelList"/>
    <dgm:cxn modelId="{807F33CD-13DD-4E96-88A5-64959E997C9B}" type="presParOf" srcId="{20496D8A-F42F-45F3-A571-40BC44755DB4}" destId="{AE26F082-D1A1-4007-91B3-0BE30608DD73}" srcOrd="2" destOrd="0" presId="urn:microsoft.com/office/officeart/2018/2/layout/IconLabelList"/>
    <dgm:cxn modelId="{9E728F7C-28F9-43E9-B4F4-66E41B20D546}" type="presParOf" srcId="{87507B3B-42B9-4704-9169-A2FF4893834B}" destId="{150454E1-AEEB-45F4-9609-2EDF2A96B0D3}" srcOrd="3" destOrd="0" presId="urn:microsoft.com/office/officeart/2018/2/layout/IconLabelList"/>
    <dgm:cxn modelId="{1857A8F7-2FCF-4F70-B8AD-F69BCC9341B5}" type="presParOf" srcId="{87507B3B-42B9-4704-9169-A2FF4893834B}" destId="{7A44F166-AFDC-4903-9CBD-F2A7B3D00FCE}" srcOrd="4" destOrd="0" presId="urn:microsoft.com/office/officeart/2018/2/layout/IconLabelList"/>
    <dgm:cxn modelId="{46132346-7708-49A3-8139-CD6391A1E1C4}" type="presParOf" srcId="{7A44F166-AFDC-4903-9CBD-F2A7B3D00FCE}" destId="{9521846D-5097-408B-AB3C-6327AD170F58}" srcOrd="0" destOrd="0" presId="urn:microsoft.com/office/officeart/2018/2/layout/IconLabelList"/>
    <dgm:cxn modelId="{1F379CB5-0AF5-49ED-B857-A8BCAFD8986C}" type="presParOf" srcId="{7A44F166-AFDC-4903-9CBD-F2A7B3D00FCE}" destId="{2A31B84C-F9EB-42B1-8854-42019CA1E3A7}" srcOrd="1" destOrd="0" presId="urn:microsoft.com/office/officeart/2018/2/layout/IconLabelList"/>
    <dgm:cxn modelId="{5572748A-E101-4F90-9C4F-CF28B52C31F8}" type="presParOf" srcId="{7A44F166-AFDC-4903-9CBD-F2A7B3D00FCE}" destId="{E6CDC280-FF49-4509-BD5B-D099CA273B4C}" srcOrd="2" destOrd="0" presId="urn:microsoft.com/office/officeart/2018/2/layout/IconLabelList"/>
    <dgm:cxn modelId="{2F162709-FC4B-401C-A7FE-2983044E53E9}" type="presParOf" srcId="{87507B3B-42B9-4704-9169-A2FF4893834B}" destId="{C30D16C4-A393-47EC-A558-7FE9082E21B8}" srcOrd="5" destOrd="0" presId="urn:microsoft.com/office/officeart/2018/2/layout/IconLabelList"/>
    <dgm:cxn modelId="{49B2A156-B748-418E-B6C1-D1AB616A809E}" type="presParOf" srcId="{87507B3B-42B9-4704-9169-A2FF4893834B}" destId="{A856804B-A349-4942-AADA-B9117B255FC4}" srcOrd="6" destOrd="0" presId="urn:microsoft.com/office/officeart/2018/2/layout/IconLabelList"/>
    <dgm:cxn modelId="{82F2239E-D578-4400-B783-E95190DC79B5}" type="presParOf" srcId="{A856804B-A349-4942-AADA-B9117B255FC4}" destId="{3A07EB5B-4AAB-4993-8E9E-40D19184640B}" srcOrd="0" destOrd="0" presId="urn:microsoft.com/office/officeart/2018/2/layout/IconLabelList"/>
    <dgm:cxn modelId="{AEF97422-AC25-45EB-A3B7-43F15F3B8847}" type="presParOf" srcId="{A856804B-A349-4942-AADA-B9117B255FC4}" destId="{4C4ED58F-9B7F-4CE2-A84D-42B681E5A9C3}" srcOrd="1" destOrd="0" presId="urn:microsoft.com/office/officeart/2018/2/layout/IconLabelList"/>
    <dgm:cxn modelId="{12B7F1CB-D108-4AFC-8342-6DF301375719}" type="presParOf" srcId="{A856804B-A349-4942-AADA-B9117B255FC4}" destId="{61AFC12E-A502-4EA9-A217-A9447DB8BB5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EFCE3-39B8-478B-BD99-0F43117C6A98}">
      <dsp:nvSpPr>
        <dsp:cNvPr id="0" name=""/>
        <dsp:cNvSpPr/>
      </dsp:nvSpPr>
      <dsp:spPr>
        <a:xfrm>
          <a:off x="573" y="515875"/>
          <a:ext cx="2236468" cy="13418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1. Begin construction plan for a Palliative Centre by 2028</a:t>
          </a:r>
        </a:p>
      </dsp:txBody>
      <dsp:txXfrm>
        <a:off x="573" y="515875"/>
        <a:ext cx="2236468" cy="1341880"/>
      </dsp:txXfrm>
    </dsp:sp>
    <dsp:sp modelId="{63BA38E2-976A-40B0-853D-B834EC976C5A}">
      <dsp:nvSpPr>
        <dsp:cNvPr id="0" name=""/>
        <dsp:cNvSpPr/>
      </dsp:nvSpPr>
      <dsp:spPr>
        <a:xfrm>
          <a:off x="2460688" y="515875"/>
          <a:ext cx="2236468" cy="13418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2. Thriving Home Hospice Program</a:t>
          </a:r>
        </a:p>
      </dsp:txBody>
      <dsp:txXfrm>
        <a:off x="2460688" y="515875"/>
        <a:ext cx="2236468" cy="1341880"/>
      </dsp:txXfrm>
    </dsp:sp>
    <dsp:sp modelId="{A96A80B8-4638-4111-9BA9-7AD1D51EDF7F}">
      <dsp:nvSpPr>
        <dsp:cNvPr id="0" name=""/>
        <dsp:cNvSpPr/>
      </dsp:nvSpPr>
      <dsp:spPr>
        <a:xfrm>
          <a:off x="573" y="2081403"/>
          <a:ext cx="2236468" cy="13418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3. Build $1M reserve fund by 2026</a:t>
          </a:r>
        </a:p>
      </dsp:txBody>
      <dsp:txXfrm>
        <a:off x="573" y="2081403"/>
        <a:ext cx="2236468" cy="1341880"/>
      </dsp:txXfrm>
    </dsp:sp>
    <dsp:sp modelId="{7B9E8808-B43E-43F5-99A9-81433D9A3D0A}">
      <dsp:nvSpPr>
        <dsp:cNvPr id="0" name=""/>
        <dsp:cNvSpPr/>
      </dsp:nvSpPr>
      <dsp:spPr>
        <a:xfrm>
          <a:off x="2460688" y="2081403"/>
          <a:ext cx="2236468" cy="13418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4. Employer of choice</a:t>
          </a:r>
        </a:p>
      </dsp:txBody>
      <dsp:txXfrm>
        <a:off x="2460688" y="2081403"/>
        <a:ext cx="2236468" cy="1341880"/>
      </dsp:txXfrm>
    </dsp:sp>
    <dsp:sp modelId="{DAD461BD-30BD-4AF2-9F03-2AFA3A40ACB7}">
      <dsp:nvSpPr>
        <dsp:cNvPr id="0" name=""/>
        <dsp:cNvSpPr/>
      </dsp:nvSpPr>
      <dsp:spPr>
        <a:xfrm>
          <a:off x="573" y="3646931"/>
          <a:ext cx="2236468" cy="13418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5. Leaders in hospice &amp; palliative learning</a:t>
          </a:r>
        </a:p>
      </dsp:txBody>
      <dsp:txXfrm>
        <a:off x="573" y="3646931"/>
        <a:ext cx="2236468" cy="1341880"/>
      </dsp:txXfrm>
    </dsp:sp>
    <dsp:sp modelId="{24E1B690-EF16-4AC6-BAFD-D40BE219ACF2}">
      <dsp:nvSpPr>
        <dsp:cNvPr id="0" name=""/>
        <dsp:cNvSpPr/>
      </dsp:nvSpPr>
      <dsp:spPr>
        <a:xfrm>
          <a:off x="2460688" y="3646931"/>
          <a:ext cx="2236468" cy="13418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6. Value diversity &amp; cultural competency</a:t>
          </a:r>
        </a:p>
      </dsp:txBody>
      <dsp:txXfrm>
        <a:off x="2460688" y="3646931"/>
        <a:ext cx="2236468" cy="1341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450B7-8B0A-45D3-A9F8-DAF581D2C436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40E48-4F62-45F8-A5A0-C0AAACDB9E79}">
      <dsp:nvSpPr>
        <dsp:cNvPr id="0" name=""/>
        <dsp:cNvSpPr/>
      </dsp:nvSpPr>
      <dsp:spPr>
        <a:xfrm>
          <a:off x="0" y="552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Removed $48/day Rotary Hospice House fees</a:t>
          </a:r>
        </a:p>
      </dsp:txBody>
      <dsp:txXfrm>
        <a:off x="0" y="552"/>
        <a:ext cx="8229600" cy="904971"/>
      </dsp:txXfrm>
    </dsp:sp>
    <dsp:sp modelId="{AAF26AAD-AC49-428A-A480-B35EB77739E3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C4C3F-9F2B-4141-9F7B-A4482977F482}">
      <dsp:nvSpPr>
        <dsp:cNvPr id="0" name=""/>
        <dsp:cNvSpPr/>
      </dsp:nvSpPr>
      <dsp:spPr>
        <a:xfrm>
          <a:off x="0" y="905524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Expanded grief &amp; caregiver support programs</a:t>
          </a:r>
        </a:p>
      </dsp:txBody>
      <dsp:txXfrm>
        <a:off x="0" y="905524"/>
        <a:ext cx="8229600" cy="904971"/>
      </dsp:txXfrm>
    </dsp:sp>
    <dsp:sp modelId="{73CBE92C-3968-4523-BD2E-2E15BC840588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45C11-8819-43D0-B8F4-DD7AA3220993}">
      <dsp:nvSpPr>
        <dsp:cNvPr id="0" name=""/>
        <dsp:cNvSpPr/>
      </dsp:nvSpPr>
      <dsp:spPr>
        <a:xfrm>
          <a:off x="0" y="1810495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Strong volunteer contributions across services</a:t>
          </a:r>
        </a:p>
      </dsp:txBody>
      <dsp:txXfrm>
        <a:off x="0" y="1810495"/>
        <a:ext cx="8229600" cy="904971"/>
      </dsp:txXfrm>
    </dsp:sp>
    <dsp:sp modelId="{E3D055F9-70CE-4269-B72A-D4F117DA5D52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F3C72-2E13-4383-9A60-8237126156CD}">
      <dsp:nvSpPr>
        <dsp:cNvPr id="0" name=""/>
        <dsp:cNvSpPr/>
      </dsp:nvSpPr>
      <dsp:spPr>
        <a:xfrm>
          <a:off x="0" y="2715467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Focus on inclusive, barrier-free access to care</a:t>
          </a:r>
        </a:p>
      </dsp:txBody>
      <dsp:txXfrm>
        <a:off x="0" y="2715467"/>
        <a:ext cx="8229600" cy="904971"/>
      </dsp:txXfrm>
    </dsp:sp>
    <dsp:sp modelId="{5C6C3CCF-D973-4828-AE69-E3A2D0B38D9A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65BDA-0CD1-4F76-B393-0D21A70E924E}">
      <dsp:nvSpPr>
        <dsp:cNvPr id="0" name=""/>
        <dsp:cNvSpPr/>
      </dsp:nvSpPr>
      <dsp:spPr>
        <a:xfrm>
          <a:off x="0" y="3620438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0" y="3620438"/>
        <a:ext cx="8229600" cy="904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1D5D0-AA63-40E9-84DB-F4E5CECE7979}">
      <dsp:nvSpPr>
        <dsp:cNvPr id="0" name=""/>
        <dsp:cNvSpPr/>
      </dsp:nvSpPr>
      <dsp:spPr>
        <a:xfrm>
          <a:off x="334403" y="2600"/>
          <a:ext cx="955560" cy="955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23F87-91C7-4CDD-BFCC-57F9E7863819}">
      <dsp:nvSpPr>
        <dsp:cNvPr id="0" name=""/>
        <dsp:cNvSpPr/>
      </dsp:nvSpPr>
      <dsp:spPr>
        <a:xfrm>
          <a:off x="535070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5C6AB-88BF-46CA-8371-129CCC8E41A3}">
      <dsp:nvSpPr>
        <dsp:cNvPr id="0" name=""/>
        <dsp:cNvSpPr/>
      </dsp:nvSpPr>
      <dsp:spPr>
        <a:xfrm>
          <a:off x="1494726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40 volunteers trained in NavCare &amp; Dementia care</a:t>
          </a:r>
        </a:p>
      </dsp:txBody>
      <dsp:txXfrm>
        <a:off x="1494726" y="2600"/>
        <a:ext cx="2252392" cy="955560"/>
      </dsp:txXfrm>
    </dsp:sp>
    <dsp:sp modelId="{3568E256-6F21-4170-AC42-57445082975A}">
      <dsp:nvSpPr>
        <dsp:cNvPr id="0" name=""/>
        <dsp:cNvSpPr/>
      </dsp:nvSpPr>
      <dsp:spPr>
        <a:xfrm>
          <a:off x="4139581" y="2600"/>
          <a:ext cx="955560" cy="955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27D92-7E79-4121-B3F3-E428AC9FFFC7}">
      <dsp:nvSpPr>
        <dsp:cNvPr id="0" name=""/>
        <dsp:cNvSpPr/>
      </dsp:nvSpPr>
      <dsp:spPr>
        <a:xfrm>
          <a:off x="4340248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6A53B-DB5B-41D3-84B4-30383B673BEB}">
      <dsp:nvSpPr>
        <dsp:cNvPr id="0" name=""/>
        <dsp:cNvSpPr/>
      </dsp:nvSpPr>
      <dsp:spPr>
        <a:xfrm>
          <a:off x="5299904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Strong partnerships with CNC, UNBC, UBC, Council of Seniors</a:t>
          </a:r>
        </a:p>
      </dsp:txBody>
      <dsp:txXfrm>
        <a:off x="5299904" y="2600"/>
        <a:ext cx="2252392" cy="955560"/>
      </dsp:txXfrm>
    </dsp:sp>
    <dsp:sp modelId="{22A15FA8-BB59-4008-B5B6-B87927681950}">
      <dsp:nvSpPr>
        <dsp:cNvPr id="0" name=""/>
        <dsp:cNvSpPr/>
      </dsp:nvSpPr>
      <dsp:spPr>
        <a:xfrm>
          <a:off x="334403" y="1697888"/>
          <a:ext cx="955560" cy="9555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6BA74-EBE2-464F-A3AB-EB5B941B8F41}">
      <dsp:nvSpPr>
        <dsp:cNvPr id="0" name=""/>
        <dsp:cNvSpPr/>
      </dsp:nvSpPr>
      <dsp:spPr>
        <a:xfrm>
          <a:off x="535070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1872A-5B06-4669-B75A-E562CE702E51}">
      <dsp:nvSpPr>
        <dsp:cNvPr id="0" name=""/>
        <dsp:cNvSpPr/>
      </dsp:nvSpPr>
      <dsp:spPr>
        <a:xfrm>
          <a:off x="1494726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Fundraising events: Dream Home Lottery, Colour Walk, High Tea for Hospice</a:t>
          </a:r>
        </a:p>
      </dsp:txBody>
      <dsp:txXfrm>
        <a:off x="1494726" y="1697888"/>
        <a:ext cx="2252392" cy="955560"/>
      </dsp:txXfrm>
    </dsp:sp>
    <dsp:sp modelId="{2DC5AC17-1C82-43A5-B522-1EAB0923CF33}">
      <dsp:nvSpPr>
        <dsp:cNvPr id="0" name=""/>
        <dsp:cNvSpPr/>
      </dsp:nvSpPr>
      <dsp:spPr>
        <a:xfrm>
          <a:off x="4139581" y="1697888"/>
          <a:ext cx="955560" cy="9555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BC8C1-DEB1-41D4-8B36-A4E46C66E53A}">
      <dsp:nvSpPr>
        <dsp:cNvPr id="0" name=""/>
        <dsp:cNvSpPr/>
      </dsp:nvSpPr>
      <dsp:spPr>
        <a:xfrm>
          <a:off x="4340248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57E33-2B2A-42FC-AEF7-E166C32AC3EE}">
      <dsp:nvSpPr>
        <dsp:cNvPr id="0" name=""/>
        <dsp:cNvSpPr/>
      </dsp:nvSpPr>
      <dsp:spPr>
        <a:xfrm>
          <a:off x="5299904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• Volunteer opportunities in hospice care, grief groups, resale shops</a:t>
          </a:r>
        </a:p>
      </dsp:txBody>
      <dsp:txXfrm>
        <a:off x="5299904" y="1697888"/>
        <a:ext cx="2252392" cy="955560"/>
      </dsp:txXfrm>
    </dsp:sp>
    <dsp:sp modelId="{69AC98D4-A21E-441A-A2F1-9CA263A53AE9}">
      <dsp:nvSpPr>
        <dsp:cNvPr id="0" name=""/>
        <dsp:cNvSpPr/>
      </dsp:nvSpPr>
      <dsp:spPr>
        <a:xfrm>
          <a:off x="334403" y="3393176"/>
          <a:ext cx="955560" cy="9555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EBE13-E2FE-48D6-9399-7014ADAA6ADA}">
      <dsp:nvSpPr>
        <dsp:cNvPr id="0" name=""/>
        <dsp:cNvSpPr/>
      </dsp:nvSpPr>
      <dsp:spPr>
        <a:xfrm>
          <a:off x="535070" y="3593844"/>
          <a:ext cx="554225" cy="5542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8B4BA-7C69-43D9-A1E5-CE863080840A}">
      <dsp:nvSpPr>
        <dsp:cNvPr id="0" name=""/>
        <dsp:cNvSpPr/>
      </dsp:nvSpPr>
      <dsp:spPr>
        <a:xfrm>
          <a:off x="1494726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• Continued focus on inclusivity and cultural diversity</a:t>
          </a:r>
        </a:p>
      </dsp:txBody>
      <dsp:txXfrm>
        <a:off x="1494726" y="3393176"/>
        <a:ext cx="2252392" cy="955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C68FA-1A89-4771-8092-6D5DD6866C3C}">
      <dsp:nvSpPr>
        <dsp:cNvPr id="0" name=""/>
        <dsp:cNvSpPr/>
      </dsp:nvSpPr>
      <dsp:spPr>
        <a:xfrm>
          <a:off x="840986" y="393205"/>
          <a:ext cx="702421" cy="7024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71FE4-7826-44D8-96BC-B1792BF9CE55}">
      <dsp:nvSpPr>
        <dsp:cNvPr id="0" name=""/>
        <dsp:cNvSpPr/>
      </dsp:nvSpPr>
      <dsp:spPr>
        <a:xfrm>
          <a:off x="411728" y="1356779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Volunteer :110 </a:t>
          </a:r>
          <a:endParaRPr lang="en-US" sz="1600" kern="1200"/>
        </a:p>
      </dsp:txBody>
      <dsp:txXfrm>
        <a:off x="411728" y="1356779"/>
        <a:ext cx="1560937" cy="624375"/>
      </dsp:txXfrm>
    </dsp:sp>
    <dsp:sp modelId="{90208093-646C-4034-82E3-17D0AA88D2D2}">
      <dsp:nvSpPr>
        <dsp:cNvPr id="0" name=""/>
        <dsp:cNvSpPr/>
      </dsp:nvSpPr>
      <dsp:spPr>
        <a:xfrm>
          <a:off x="2675088" y="393205"/>
          <a:ext cx="702421" cy="7024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3C97C-72B4-4B11-8807-8F72A878C2CF}">
      <dsp:nvSpPr>
        <dsp:cNvPr id="0" name=""/>
        <dsp:cNvSpPr/>
      </dsp:nvSpPr>
      <dsp:spPr>
        <a:xfrm>
          <a:off x="2245830" y="1356779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Volunteer Hours: 5026</a:t>
          </a:r>
          <a:endParaRPr lang="en-US" sz="1600" kern="1200"/>
        </a:p>
      </dsp:txBody>
      <dsp:txXfrm>
        <a:off x="2245830" y="1356779"/>
        <a:ext cx="1560937" cy="624375"/>
      </dsp:txXfrm>
    </dsp:sp>
    <dsp:sp modelId="{F9C0844B-A941-45C6-8753-62BE21DA48FA}">
      <dsp:nvSpPr>
        <dsp:cNvPr id="0" name=""/>
        <dsp:cNvSpPr/>
      </dsp:nvSpPr>
      <dsp:spPr>
        <a:xfrm>
          <a:off x="4509189" y="393205"/>
          <a:ext cx="702421" cy="7024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C2BA7-BC0E-4A26-B872-CA7C23E3C1F4}">
      <dsp:nvSpPr>
        <dsp:cNvPr id="0" name=""/>
        <dsp:cNvSpPr/>
      </dsp:nvSpPr>
      <dsp:spPr>
        <a:xfrm>
          <a:off x="4079932" y="1356779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Community Engagements: 46</a:t>
          </a:r>
          <a:endParaRPr lang="en-US" sz="1600" kern="1200"/>
        </a:p>
      </dsp:txBody>
      <dsp:txXfrm>
        <a:off x="4079932" y="1356779"/>
        <a:ext cx="1560937" cy="624375"/>
      </dsp:txXfrm>
    </dsp:sp>
    <dsp:sp modelId="{0BE68571-8B0C-449A-B1AA-4C5E3A795CEA}">
      <dsp:nvSpPr>
        <dsp:cNvPr id="0" name=""/>
        <dsp:cNvSpPr/>
      </dsp:nvSpPr>
      <dsp:spPr>
        <a:xfrm>
          <a:off x="6343291" y="393205"/>
          <a:ext cx="702421" cy="7024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CA0FF-7439-4D54-ADFB-934A22B7A1CF}">
      <dsp:nvSpPr>
        <dsp:cNvPr id="0" name=""/>
        <dsp:cNvSpPr/>
      </dsp:nvSpPr>
      <dsp:spPr>
        <a:xfrm>
          <a:off x="5914033" y="1356779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Home Hospice: 67</a:t>
          </a:r>
          <a:endParaRPr lang="en-US" sz="1600" kern="1200"/>
        </a:p>
      </dsp:txBody>
      <dsp:txXfrm>
        <a:off x="5914033" y="1356779"/>
        <a:ext cx="1560937" cy="624375"/>
      </dsp:txXfrm>
    </dsp:sp>
    <dsp:sp modelId="{4B234E0B-67F4-4403-B8DF-1686A5E61B49}">
      <dsp:nvSpPr>
        <dsp:cNvPr id="0" name=""/>
        <dsp:cNvSpPr/>
      </dsp:nvSpPr>
      <dsp:spPr>
        <a:xfrm>
          <a:off x="2675088" y="2371389"/>
          <a:ext cx="702421" cy="7024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84F67-ED8D-4186-BE8E-2E280946DC3D}">
      <dsp:nvSpPr>
        <dsp:cNvPr id="0" name=""/>
        <dsp:cNvSpPr/>
      </dsp:nvSpPr>
      <dsp:spPr>
        <a:xfrm>
          <a:off x="2245830" y="3334963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Rotary Hospice House: 294</a:t>
          </a:r>
          <a:endParaRPr lang="en-US" sz="1600" kern="1200"/>
        </a:p>
      </dsp:txBody>
      <dsp:txXfrm>
        <a:off x="2245830" y="3334963"/>
        <a:ext cx="1560937" cy="624375"/>
      </dsp:txXfrm>
    </dsp:sp>
    <dsp:sp modelId="{D7B16950-730F-4B6D-A303-5C6C925832AA}">
      <dsp:nvSpPr>
        <dsp:cNvPr id="0" name=""/>
        <dsp:cNvSpPr/>
      </dsp:nvSpPr>
      <dsp:spPr>
        <a:xfrm>
          <a:off x="4509189" y="2407114"/>
          <a:ext cx="702421" cy="7024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AF3F7-87EA-402F-B059-4DF1488B4177}">
      <dsp:nvSpPr>
        <dsp:cNvPr id="0" name=""/>
        <dsp:cNvSpPr/>
      </dsp:nvSpPr>
      <dsp:spPr>
        <a:xfrm>
          <a:off x="4079932" y="3442139"/>
          <a:ext cx="1560937" cy="48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Grief and Bereavement: 379</a:t>
          </a:r>
          <a:endParaRPr lang="en-US" sz="1600" kern="1200" dirty="0"/>
        </a:p>
      </dsp:txBody>
      <dsp:txXfrm>
        <a:off x="4079932" y="3442139"/>
        <a:ext cx="1560937" cy="481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0706E-67A1-4E12-9046-7FA06B2F0A9D}">
      <dsp:nvSpPr>
        <dsp:cNvPr id="0" name=""/>
        <dsp:cNvSpPr/>
      </dsp:nvSpPr>
      <dsp:spPr>
        <a:xfrm>
          <a:off x="537299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819D2-86D4-4BB4-83AB-0F38D2FD4A8E}">
      <dsp:nvSpPr>
        <dsp:cNvPr id="0" name=""/>
        <dsp:cNvSpPr/>
      </dsp:nvSpPr>
      <dsp:spPr>
        <a:xfrm>
          <a:off x="42299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Volunteers are vital in hospice, resale stores, grief programs, and dementia support.</a:t>
          </a:r>
        </a:p>
      </dsp:txBody>
      <dsp:txXfrm>
        <a:off x="42299" y="2443760"/>
        <a:ext cx="1800000" cy="720000"/>
      </dsp:txXfrm>
    </dsp:sp>
    <dsp:sp modelId="{3B1AED69-B994-401E-BFD9-7328E2DD5990}">
      <dsp:nvSpPr>
        <dsp:cNvPr id="0" name=""/>
        <dsp:cNvSpPr/>
      </dsp:nvSpPr>
      <dsp:spPr>
        <a:xfrm>
          <a:off x="26523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6F082-D1A1-4007-91B3-0BE30608DD73}">
      <dsp:nvSpPr>
        <dsp:cNvPr id="0" name=""/>
        <dsp:cNvSpPr/>
      </dsp:nvSpPr>
      <dsp:spPr>
        <a:xfrm>
          <a:off x="21573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Recruitment at community events.</a:t>
          </a:r>
        </a:p>
      </dsp:txBody>
      <dsp:txXfrm>
        <a:off x="2157300" y="2443760"/>
        <a:ext cx="1800000" cy="720000"/>
      </dsp:txXfrm>
    </dsp:sp>
    <dsp:sp modelId="{9521846D-5097-408B-AB3C-6327AD170F58}">
      <dsp:nvSpPr>
        <dsp:cNvPr id="0" name=""/>
        <dsp:cNvSpPr/>
      </dsp:nvSpPr>
      <dsp:spPr>
        <a:xfrm>
          <a:off x="47673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DC280-FF49-4509-BD5B-D099CA273B4C}">
      <dsp:nvSpPr>
        <dsp:cNvPr id="0" name=""/>
        <dsp:cNvSpPr/>
      </dsp:nvSpPr>
      <dsp:spPr>
        <a:xfrm>
          <a:off x="42723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Volunteers receive orientation, mentorship, and social opportunities.</a:t>
          </a:r>
        </a:p>
      </dsp:txBody>
      <dsp:txXfrm>
        <a:off x="4272300" y="2443760"/>
        <a:ext cx="1800000" cy="720000"/>
      </dsp:txXfrm>
    </dsp:sp>
    <dsp:sp modelId="{3A07EB5B-4AAB-4993-8E9E-40D19184640B}">
      <dsp:nvSpPr>
        <dsp:cNvPr id="0" name=""/>
        <dsp:cNvSpPr/>
      </dsp:nvSpPr>
      <dsp:spPr>
        <a:xfrm>
          <a:off x="68823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FC12E-A502-4EA9-A217-A9447DB8BB5E}">
      <dsp:nvSpPr>
        <dsp:cNvPr id="0" name=""/>
        <dsp:cNvSpPr/>
      </dsp:nvSpPr>
      <dsp:spPr>
        <a:xfrm>
          <a:off x="63873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Growing team of compassionate individuals supporting care delivery.</a:t>
          </a:r>
        </a:p>
      </dsp:txBody>
      <dsp:txXfrm>
        <a:off x="6387300" y="244376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" y="767479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Prince George Hospice Palliative Care Society</a:t>
            </a:r>
          </a:p>
          <a:p>
            <a:pPr algn="l"/>
            <a:r>
              <a:rPr lang="en-US" sz="4200" dirty="0">
                <a:solidFill>
                  <a:srgbClr val="FFFFFF"/>
                </a:solidFill>
              </a:rPr>
              <a:t>Annual General Meeting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11" y="4643220"/>
            <a:ext cx="7504463" cy="1458258"/>
          </a:xfrm>
        </p:spPr>
        <p:txBody>
          <a:bodyPr anchor="ctr">
            <a:normAutofit/>
          </a:bodyPr>
          <a:lstStyle/>
          <a:p>
            <a:pPr algn="l"/>
            <a:r>
              <a:rPr sz="2400" dirty="0"/>
              <a:t>Board of Directors &amp; Membership Report</a:t>
            </a:r>
            <a:endParaRPr lang="en-CA" sz="2400" dirty="0"/>
          </a:p>
          <a:p>
            <a:pPr algn="l"/>
            <a:r>
              <a:rPr sz="2400" dirty="0"/>
              <a:t>www.pghpcs.ca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412" y="-1"/>
            <a:ext cx="3909949" cy="6883030"/>
            <a:chOff x="-19217" y="-1"/>
            <a:chExt cx="5213267" cy="6883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13" y="739835"/>
            <a:ext cx="2776935" cy="1616203"/>
          </a:xfrm>
        </p:spPr>
        <p:txBody>
          <a:bodyPr anchor="b">
            <a:normAutofit/>
          </a:bodyPr>
          <a:lstStyle/>
          <a:p>
            <a:r>
              <a:rPr lang="en-CA" sz="2800">
                <a:solidFill>
                  <a:srgbClr val="FFFFFF"/>
                </a:solidFill>
              </a:rPr>
              <a:t>Expenses Breakdown (2024–2025)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13" y="2459116"/>
            <a:ext cx="2776934" cy="35248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Total Expenses: $6,148,145</a:t>
            </a:r>
          </a:p>
          <a:p>
            <a:pPr>
              <a:lnSpc>
                <a:spcPct val="90000"/>
              </a:lnSpc>
            </a:pPr>
            <a:endParaRPr lang="en-US" sz="16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• Wages &amp; Benefits – $3.68M (60%)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• Fundraising &amp; Advertising – $1.53M (25%)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• Administration – $269K (4%)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• Operations – $315K (5%)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• Other (Amortization, Fees, Insurance, Tax) – $351K (6%)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97009"/>
              </p:ext>
            </p:extLst>
          </p:nvPr>
        </p:nvGraphicFramePr>
        <p:xfrm>
          <a:off x="4503978" y="787114"/>
          <a:ext cx="4640022" cy="635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/>
              <a:t>Rotary Hospice House &amp; Home Hospice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/>
              <a:t>• Rotary Hospice House: Per diem fees removed, ensuring no financial barriers.</a:t>
            </a:r>
          </a:p>
          <a:p>
            <a:pPr marL="0" indent="0">
              <a:buNone/>
            </a:pPr>
            <a:r>
              <a:rPr lang="en-US" sz="1600" dirty="0"/>
              <a:t>• Home Hospice Program: Expanded nursing, grief support, and medication delivery at home.</a:t>
            </a:r>
          </a:p>
          <a:p>
            <a:pPr marL="0" indent="0">
              <a:buNone/>
            </a:pPr>
            <a:r>
              <a:rPr lang="en-US" sz="1600" dirty="0"/>
              <a:t>• Student placements: Nursing, Care Aide, and Social Work students gain experience.</a:t>
            </a:r>
          </a:p>
          <a:p>
            <a:pPr marL="0" indent="0">
              <a:buNone/>
            </a:pPr>
            <a:r>
              <a:rPr lang="en-US" sz="1600" dirty="0"/>
              <a:t>• Staff dedication: Strong relationships with families, flexible and compassionate care.</a:t>
            </a:r>
          </a:p>
          <a:p>
            <a:r>
              <a:rPr lang="en-US" sz="1600" dirty="0"/>
              <a:t>Development of  New Orientation</a:t>
            </a:r>
          </a:p>
          <a:p>
            <a:r>
              <a:rPr lang="en-US" sz="1600" dirty="0"/>
              <a:t>Collaboration with UNBC  Evaluations, Assessment of value, 2 published papers related to PGHPCS services 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Hospital">
            <a:extLst>
              <a:ext uri="{FF2B5EF4-FFF2-40B4-BE49-F238E27FC236}">
                <a16:creationId xmlns:a16="http://schemas.microsoft.com/office/drawing/2014/main" id="{E3EE9832-7056-9330-4B66-F6968E133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6975" y="1880998"/>
            <a:ext cx="3127897" cy="31278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CA" sz="3500"/>
              <a:t>Community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• Grief Support: Family, Children’s, Peer, Trauma, Writing, and Creative groups.</a:t>
            </a:r>
          </a:p>
          <a:p>
            <a:pPr marL="0" indent="0">
              <a:buNone/>
            </a:pPr>
            <a:r>
              <a:rPr lang="en-US" sz="1700" dirty="0"/>
              <a:t>• Specialized Groups: COVID Long Haulers, Broken Hearts of Fentanyl.</a:t>
            </a:r>
          </a:p>
          <a:p>
            <a:pPr marL="0" indent="0">
              <a:buNone/>
            </a:pPr>
            <a:r>
              <a:rPr lang="en-US" sz="1700" dirty="0"/>
              <a:t>• Workshops &amp; vigils offered for schools, organizations, and community groups.</a:t>
            </a:r>
          </a:p>
          <a:p>
            <a:pPr marL="0" indent="0">
              <a:buNone/>
            </a:pPr>
            <a:r>
              <a:rPr lang="en-US" sz="1700" dirty="0"/>
              <a:t>• Focus on healing, self-awareness, and compassionate connection.</a:t>
            </a:r>
          </a:p>
        </p:txBody>
      </p:sp>
      <p:pic>
        <p:nvPicPr>
          <p:cNvPr id="5" name="Picture 4" descr="Drawings on colorful paper">
            <a:extLst>
              <a:ext uri="{FF2B5EF4-FFF2-40B4-BE49-F238E27FC236}">
                <a16:creationId xmlns:a16="http://schemas.microsoft.com/office/drawing/2014/main" id="{C9E3A3FB-6CA5-AA40-2684-0041212B23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33" r="40690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465CB2-E160-4D8E-B8B3-B7AFCAFC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F79C704-FD27-4BBA-A751-4A80EDB1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A8FFABF-F1A6-4C80-A0A6-29F3162FE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4C1E4B-EA97-41D4-855C-680107905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44" y="1468583"/>
            <a:ext cx="3056115" cy="3900512"/>
          </a:xfrm>
        </p:spPr>
        <p:txBody>
          <a:bodyPr anchor="t">
            <a:normAutofit/>
          </a:bodyPr>
          <a:lstStyle/>
          <a:p>
            <a:r>
              <a:rPr lang="en-US" sz="3600"/>
              <a:t>Connecting Minds Through Compassionate Hearts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922" y="1468583"/>
            <a:ext cx="3769446" cy="3911679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1600" dirty="0"/>
              <a:t>• Launched in 2025 with 40 trained volunteers.</a:t>
            </a:r>
          </a:p>
          <a:p>
            <a:pPr marL="0" indent="0">
              <a:buNone/>
            </a:pPr>
            <a:r>
              <a:rPr lang="en-US" sz="1600" dirty="0"/>
              <a:t>• Supports individuals with early dementia and their caregivers.</a:t>
            </a:r>
          </a:p>
          <a:p>
            <a:pPr marL="0" indent="0">
              <a:buNone/>
            </a:pPr>
            <a:r>
              <a:rPr lang="en-US" sz="1600" dirty="0"/>
              <a:t>• Companionship Volunteers matched by hobbies &amp; passions.</a:t>
            </a:r>
          </a:p>
          <a:p>
            <a:pPr marL="0" indent="0">
              <a:buNone/>
            </a:pPr>
            <a:r>
              <a:rPr lang="en-US" sz="1600" dirty="0"/>
              <a:t>• Caregiver Support Services through Council of Seniors.</a:t>
            </a:r>
          </a:p>
          <a:p>
            <a:pPr marL="0" indent="0">
              <a:buNone/>
            </a:pPr>
            <a:r>
              <a:rPr lang="en-US" sz="1600" dirty="0"/>
              <a:t>• Evidence-based program with UBC &amp; Health Canada support.</a:t>
            </a:r>
          </a:p>
          <a:p>
            <a:pPr marL="0" indent="0">
              <a:buNone/>
            </a:pPr>
            <a:r>
              <a:rPr lang="en-US" sz="1600" dirty="0"/>
              <a:t>• Uses VR training for volunteers to better understand dementia care.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Volunteer Engagement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51313F25-99D7-B49A-CC86-BD15973B7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7284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646772-9B5A-556F-4021-7863BF1F5E87}"/>
              </a:ext>
            </a:extLst>
          </p:cNvPr>
          <p:cNvSpPr txBox="1"/>
          <p:nvPr/>
        </p:nvSpPr>
        <p:spPr>
          <a:xfrm>
            <a:off x="872068" y="4969933"/>
            <a:ext cx="811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 Full Lean Process was done to review and improve or volunteer processes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35500-050B-9DE8-7513-CD243F57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dirty="0">
                <a:solidFill>
                  <a:srgbClr val="000000"/>
                </a:solidFill>
              </a:rPr>
              <a:t>2025/26 Priorities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2CF14445-6017-B26D-A76A-6D182B8B0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F276A-449C-2457-5192-AAB06C366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579" y="2947260"/>
            <a:ext cx="4003614" cy="29271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1500" dirty="0">
                <a:solidFill>
                  <a:srgbClr val="000000"/>
                </a:solidFill>
              </a:rPr>
              <a:t>    Sustainability </a:t>
            </a:r>
          </a:p>
          <a:p>
            <a:pPr lvl="1"/>
            <a:r>
              <a:rPr lang="en-CA" sz="1500" dirty="0">
                <a:solidFill>
                  <a:srgbClr val="000000"/>
                </a:solidFill>
              </a:rPr>
              <a:t>Donor growth</a:t>
            </a:r>
          </a:p>
          <a:p>
            <a:pPr lvl="1"/>
            <a:r>
              <a:rPr lang="en-CA" sz="1500" dirty="0">
                <a:solidFill>
                  <a:srgbClr val="000000"/>
                </a:solidFill>
              </a:rPr>
              <a:t>HR Planning </a:t>
            </a:r>
          </a:p>
          <a:p>
            <a:pPr lvl="1"/>
            <a:r>
              <a:rPr lang="en-CA" sz="1500" dirty="0">
                <a:solidFill>
                  <a:srgbClr val="000000"/>
                </a:solidFill>
              </a:rPr>
              <a:t>Employee/Volunteer Retention </a:t>
            </a:r>
          </a:p>
          <a:p>
            <a:pPr marL="457200" lvl="1" indent="0">
              <a:buNone/>
            </a:pPr>
            <a:endParaRPr lang="en-CA" sz="15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CA" sz="1500" dirty="0">
                <a:solidFill>
                  <a:srgbClr val="000000"/>
                </a:solidFill>
              </a:rPr>
              <a:t>Union Negotiation </a:t>
            </a:r>
          </a:p>
          <a:p>
            <a:pPr marL="457200" lvl="1" indent="0">
              <a:buNone/>
            </a:pPr>
            <a:endParaRPr lang="en-CA" sz="15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CA" sz="1500" dirty="0">
                <a:solidFill>
                  <a:srgbClr val="000000"/>
                </a:solidFill>
              </a:rPr>
              <a:t>Palliative Care Centre </a:t>
            </a:r>
          </a:p>
          <a:p>
            <a:pPr marL="457200" lvl="1" indent="0">
              <a:buNone/>
            </a:pPr>
            <a:endParaRPr lang="en-CA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CA" sz="3100"/>
              <a:t>Vision &amp; Mission</a:t>
            </a: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6F7C4292-C672-0DF8-B357-9F79AF825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247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Vision: To be a centre of excellence and innovation in hospice palliative care.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Mission: To provide specialized and compassionate hospice palliative care to meet the unique needs of persons, families, and communities.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Core Values: Compassion, Courage, Diversity, Dignity, Integrity, Collaboration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en-CA" sz="4500"/>
              <a:t>Strategic Goals (2023–2028)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55585C-C715-CF17-C600-8D9EDC10BF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749753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Executive Director’s Report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EC0A55-BF3A-1508-301B-624D4226E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304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CA" sz="3850"/>
              <a:t>Hospice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100" dirty="0"/>
              <a:t>• Rotary Hospice House – no per diem fees</a:t>
            </a:r>
          </a:p>
          <a:p>
            <a:pPr marL="0" indent="0">
              <a:buNone/>
            </a:pPr>
            <a:r>
              <a:rPr lang="en-US" sz="2100" dirty="0"/>
              <a:t>• Home Hospice Program – expanding nursing &amp; grief support</a:t>
            </a:r>
          </a:p>
          <a:p>
            <a:pPr marL="0" indent="0">
              <a:buNone/>
            </a:pPr>
            <a:r>
              <a:rPr lang="en-US" sz="2100" dirty="0"/>
              <a:t>• Student placements: nursing, social work, care aide</a:t>
            </a:r>
          </a:p>
          <a:p>
            <a:pPr marL="0" indent="0">
              <a:buNone/>
            </a:pPr>
            <a:r>
              <a:rPr lang="en-US" sz="2100" dirty="0"/>
              <a:t>• Grief Support Groups – Family, Children, Peer, Activity-based</a:t>
            </a:r>
          </a:p>
          <a:p>
            <a:pPr marL="0" indent="0">
              <a:buNone/>
            </a:pPr>
            <a:r>
              <a:rPr lang="en-US" sz="2100" dirty="0"/>
              <a:t>• New Dementia Support Program – Connecting Minds Through Compassionate Hearts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Hospital">
            <a:extLst>
              <a:ext uri="{FF2B5EF4-FFF2-40B4-BE49-F238E27FC236}">
                <a16:creationId xmlns:a16="http://schemas.microsoft.com/office/drawing/2014/main" id="{45D76574-354B-A878-0895-AA84FE477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381677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200"/>
              <a:t>Community &amp; Volunteer Engagement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2EED7D-2B3A-BEF4-6F4A-64DEE7E62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53227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D1837-7753-0E93-F616-E2D317C7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r>
              <a:rPr lang="en-CA" sz="4500"/>
              <a:t>Hospice By the Numbers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09E0A4-B405-7818-048B-203842B3E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490689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08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/>
              <a:t>Average Length of Service (Days)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en-US" sz="1700"/>
              <a:t>• All Clients: 138</a:t>
            </a:r>
          </a:p>
          <a:p>
            <a:r>
              <a:rPr lang="en-US" sz="1700"/>
              <a:t>• Grief, Caregiver &amp; Bereavement: 300</a:t>
            </a:r>
          </a:p>
          <a:p>
            <a:r>
              <a:rPr lang="en-US" sz="1700"/>
              <a:t>• Hospice Guest (RHH): 27</a:t>
            </a:r>
          </a:p>
          <a:p>
            <a:r>
              <a:rPr lang="en-US" sz="1700"/>
              <a:t>• Home Hospice: 30</a:t>
            </a:r>
          </a:p>
          <a:p>
            <a:r>
              <a:rPr lang="en-US" sz="1700"/>
              <a:t>• One-Time Support: 31</a:t>
            </a:r>
          </a:p>
        </p:txBody>
      </p:sp>
      <p:pic>
        <p:nvPicPr>
          <p:cNvPr id="5" name="Picture 4" descr="People holding hands">
            <a:extLst>
              <a:ext uri="{FF2B5EF4-FFF2-40B4-BE49-F238E27FC236}">
                <a16:creationId xmlns:a16="http://schemas.microsoft.com/office/drawing/2014/main" id="{40319B2D-F55B-FDEF-97A7-ED0755D301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06" r="21644" b="-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412" y="-1"/>
            <a:ext cx="3909949" cy="6883030"/>
            <a:chOff x="-19217" y="-1"/>
            <a:chExt cx="5213267" cy="6883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13" y="739835"/>
            <a:ext cx="2776935" cy="1616203"/>
          </a:xfrm>
        </p:spPr>
        <p:txBody>
          <a:bodyPr anchor="b">
            <a:normAutofit/>
          </a:bodyPr>
          <a:lstStyle/>
          <a:p>
            <a:r>
              <a:rPr lang="en-CA" sz="2800">
                <a:solidFill>
                  <a:srgbClr val="FFFFFF"/>
                </a:solidFill>
              </a:rPr>
              <a:t>Revenue Breakdown (2024–2025)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13" y="2459116"/>
            <a:ext cx="2776934" cy="35248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Total Revenue: $6,899,199</a:t>
            </a:r>
          </a:p>
          <a:p>
            <a:pPr>
              <a:lnSpc>
                <a:spcPct val="90000"/>
              </a:lnSpc>
            </a:pPr>
            <a:endParaRPr lang="en-US" sz="16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• Dream Home Lottery &amp; 50/50 – $2.77M (40%)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• Northern Health – $1.69M (25%)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• Resale Shop – $955K (14%)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• Donations &amp; Fundraising – $925K (13%)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FFFFFF"/>
                </a:solidFill>
              </a:rPr>
              <a:t>• Other (Amortization, Interest, Wages, City) – $555K (8%)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23908"/>
              </p:ext>
            </p:extLst>
          </p:nvPr>
        </p:nvGraphicFramePr>
        <p:xfrm>
          <a:off x="3505310" y="499248"/>
          <a:ext cx="5554350" cy="65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562E359-7CDE-4C6D-912D-4F9A498AE5D4}">
  <we:reference id="WA104178141" version="4.3.3.0" store="Omex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762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Prince George Hospice Palliative Care Society Annual General Meeting 2025</vt:lpstr>
      <vt:lpstr>Vision &amp; Mission</vt:lpstr>
      <vt:lpstr>Strategic Goals (2023–2028)</vt:lpstr>
      <vt:lpstr>Executive Director’s Report</vt:lpstr>
      <vt:lpstr>Hospice Programs</vt:lpstr>
      <vt:lpstr>Community &amp; Volunteer Engagement</vt:lpstr>
      <vt:lpstr>Hospice By the Numbers</vt:lpstr>
      <vt:lpstr>Average Length of Service (Days)</vt:lpstr>
      <vt:lpstr>Revenue Breakdown (2024–2025)</vt:lpstr>
      <vt:lpstr>Expenses Breakdown (2024–2025)</vt:lpstr>
      <vt:lpstr>Rotary Hospice House &amp; Home Hospice</vt:lpstr>
      <vt:lpstr>Community Programs</vt:lpstr>
      <vt:lpstr>Connecting Minds Through Compassionate Hearts</vt:lpstr>
      <vt:lpstr>Volunteer Engagement</vt:lpstr>
      <vt:lpstr>2025/26 Priorities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Donna Flood</dc:creator>
  <cp:keywords/>
  <dc:description>generated using python-pptx</dc:description>
  <cp:lastModifiedBy>Donna Flood</cp:lastModifiedBy>
  <cp:revision>2</cp:revision>
  <dcterms:created xsi:type="dcterms:W3CDTF">2013-01-27T09:14:16Z</dcterms:created>
  <dcterms:modified xsi:type="dcterms:W3CDTF">2025-09-24T16:36:10Z</dcterms:modified>
  <cp:category/>
</cp:coreProperties>
</file>